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theme/theme2.xml" ContentType="application/vnd.openxmlformats-officedocument.theme+xml"/>
  <Override PartName="/ppt/tags/tag1.xml" ContentType="application/vnd.openxmlformats-officedocument.presentationml.tags+xml"/>
  <Override PartName="/ppt/notesSlides/notesSlide1.xml" ContentType="application/vnd.openxmlformats-officedocument.presentationml.notesSlide+xml"/>
  <Override PartName="/ppt/tags/tag2.xml" ContentType="application/vnd.openxmlformats-officedocument.presentationml.tags+xml"/>
  <Override PartName="/ppt/notesSlides/notesSlide2.xml" ContentType="application/vnd.openxmlformats-officedocument.presentationml.notesSlide+xml"/>
  <Override PartName="/ppt/tags/tag3.xml" ContentType="application/vnd.openxmlformats-officedocument.presentationml.tags+xml"/>
  <Override PartName="/ppt/notesSlides/notesSlide3.xml" ContentType="application/vnd.openxmlformats-officedocument.presentationml.notesSlide+xml"/>
  <Override PartName="/ppt/tags/tag4.xml" ContentType="application/vnd.openxmlformats-officedocument.presentationml.tags+xml"/>
  <Override PartName="/ppt/notesSlides/notesSlide4.xml" ContentType="application/vnd.openxmlformats-officedocument.presentationml.notesSlide+xml"/>
  <Override PartName="/ppt/tags/tag5.xml" ContentType="application/vnd.openxmlformats-officedocument.presentationml.tags+xml"/>
  <Override PartName="/ppt/notesSlides/notesSlide5.xml" ContentType="application/vnd.openxmlformats-officedocument.presentationml.notesSlide+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tags/tag13.xml" ContentType="application/vnd.openxmlformats-officedocument.presentationml.tags+xml"/>
  <Override PartName="/ppt/tags/tag14.xml" ContentType="application/vnd.openxmlformats-officedocument.presentationml.tags+xml"/>
  <Override PartName="/ppt/tags/tag15.xml" ContentType="application/vnd.openxmlformats-officedocument.presentationml.tags+xml"/>
  <Override PartName="/ppt/tags/tag16.xml" ContentType="application/vnd.openxmlformats-officedocument.presentationml.tags+xml"/>
  <Override PartName="/ppt/tags/tag17.xml" ContentType="application/vnd.openxmlformats-officedocument.presentationml.tags+xml"/>
  <Override PartName="/ppt/tags/tag18.xml" ContentType="application/vnd.openxmlformats-officedocument.presentationml.tags+xml"/>
  <Override PartName="/ppt/tags/tag19.xml" ContentType="application/vnd.openxmlformats-officedocument.presentationml.tags+xml"/>
  <Override PartName="/ppt/tags/tag20.xml" ContentType="application/vnd.openxmlformats-officedocument.presentationml.tags+xml"/>
  <Override PartName="/ppt/tags/tag21.xml" ContentType="application/vnd.openxmlformats-officedocument.presentationml.tags+xml"/>
  <Override PartName="/ppt/tags/tag22.xml" ContentType="application/vnd.openxmlformats-officedocument.presentationml.tags+xml"/>
  <Override PartName="/ppt/tags/tag23.xml" ContentType="application/vnd.openxmlformats-officedocument.presentationml.tags+xml"/>
  <Override PartName="/ppt/tags/tag24.xml" ContentType="application/vnd.openxmlformats-officedocument.presentationml.tags+xml"/>
  <Override PartName="/ppt/tags/tag25.xml" ContentType="application/vnd.openxmlformats-officedocument.presentationml.tags+xml"/>
  <Override PartName="/ppt/tags/tag26.xml" ContentType="application/vnd.openxmlformats-officedocument.presentationml.tags+xml"/>
  <Override PartName="/ppt/tags/tag27.xml" ContentType="application/vnd.openxmlformats-officedocument.presentationml.tags+xml"/>
  <Override PartName="/ppt/tags/tag28.xml" ContentType="application/vnd.openxmlformats-officedocument.presentationml.tags+xml"/>
  <Override PartName="/ppt/tags/tag29.xml" ContentType="application/vnd.openxmlformats-officedocument.presentationml.tags+xml"/>
  <Override PartName="/ppt/tags/tag30.xml" ContentType="application/vnd.openxmlformats-officedocument.presentationml.tags+xml"/>
  <Override PartName="/ppt/tags/tag31.xml" ContentType="application/vnd.openxmlformats-officedocument.presentationml.tags+xml"/>
  <Override PartName="/ppt/tags/tag32.xml" ContentType="application/vnd.openxmlformats-officedocument.presentationml.tags+xml"/>
  <Override PartName="/ppt/tags/tag33.xml" ContentType="application/vnd.openxmlformats-officedocument.presentationml.tags+xml"/>
  <Override PartName="/ppt/tags/tag34.xml" ContentType="application/vnd.openxmlformats-officedocument.presentationml.tags+xml"/>
  <Override PartName="/ppt/tags/tag35.xml" ContentType="application/vnd.openxmlformats-officedocument.presentationml.tags+xml"/>
  <Override PartName="/ppt/tags/tag36.xml" ContentType="application/vnd.openxmlformats-officedocument.presentationml.tags+xml"/>
  <Override PartName="/ppt/tags/tag37.xml" ContentType="application/vnd.openxmlformats-officedocument.presentationml.tags+xml"/>
  <Override PartName="/ppt/tags/tag38.xml" ContentType="application/vnd.openxmlformats-officedocument.presentationml.tags+xml"/>
  <Override PartName="/ppt/tags/tag39.xml" ContentType="application/vnd.openxmlformats-officedocument.presentationml.tags+xml"/>
  <Override PartName="/ppt/tags/tag40.xml" ContentType="application/vnd.openxmlformats-officedocument.presentationml.tags+xml"/>
  <Override PartName="/ppt/tags/tag41.xml" ContentType="application/vnd.openxmlformats-officedocument.presentationml.tags+xml"/>
  <Override PartName="/ppt/tags/tag42.xml" ContentType="application/vnd.openxmlformats-officedocument.presentationml.tags+xml"/>
  <Override PartName="/ppt/tags/tag43.xml" ContentType="application/vnd.openxmlformats-officedocument.presentationml.tags+xml"/>
  <Override PartName="/ppt/tags/tag44.xml" ContentType="application/vnd.openxmlformats-officedocument.presentationml.tags+xml"/>
  <Override PartName="/ppt/tags/tag45.xml" ContentType="application/vnd.openxmlformats-officedocument.presentationml.tags+xml"/>
  <Override PartName="/ppt/tags/tag46.xml" ContentType="application/vnd.openxmlformats-officedocument.presentationml.tags+xml"/>
  <Override PartName="/ppt/tags/tag47.xml" ContentType="application/vnd.openxmlformats-officedocument.presentationml.tags+xml"/>
  <Override PartName="/ppt/tags/tag48.xml" ContentType="application/vnd.openxmlformats-officedocument.presentationml.tags+xml"/>
  <Override PartName="/ppt/tags/tag49.xml" ContentType="application/vnd.openxmlformats-officedocument.presentationml.tags+xml"/>
  <Override PartName="/ppt/tags/tag50.xml" ContentType="application/vnd.openxmlformats-officedocument.presentationml.tags+xml"/>
  <Override PartName="/ppt/tags/tag51.xml" ContentType="application/vnd.openxmlformats-officedocument.presentationml.tags+xml"/>
  <Override PartName="/ppt/tags/tag52.xml" ContentType="application/vnd.openxmlformats-officedocument.presentationml.tags+xml"/>
  <Override PartName="/ppt/tags/tag53.xml" ContentType="application/vnd.openxmlformats-officedocument.presentationml.tags+xml"/>
  <Override PartName="/ppt/tags/tag54.xml" ContentType="application/vnd.openxmlformats-officedocument.presentationml.tags+xml"/>
  <Override PartName="/ppt/tags/tag55.xml" ContentType="application/vnd.openxmlformats-officedocument.presentationml.tags+xml"/>
  <Override PartName="/ppt/tags/tag56.xml" ContentType="application/vnd.openxmlformats-officedocument.presentationml.tags+xml"/>
  <Override PartName="/ppt/tags/tag57.xml" ContentType="application/vnd.openxmlformats-officedocument.presentationml.tags+xml"/>
  <Override PartName="/ppt/tags/tag58.xml" ContentType="application/vnd.openxmlformats-officedocument.presentationml.tags+xml"/>
  <Override PartName="/ppt/tags/tag59.xml" ContentType="application/vnd.openxmlformats-officedocument.presentationml.tags+xml"/>
  <Override PartName="/ppt/tags/tag60.xml" ContentType="application/vnd.openxmlformats-officedocument.presentationml.tags+xml"/>
  <Override PartName="/ppt/tags/tag61.xml" ContentType="application/vnd.openxmlformats-officedocument.presentationml.tags+xml"/>
  <Override PartName="/ppt/tags/tag62.xml" ContentType="application/vnd.openxmlformats-officedocument.presentationml.tags+xml"/>
  <Override PartName="/ppt/tags/tag63.xml" ContentType="application/vnd.openxmlformats-officedocument.presentationml.tags+xml"/>
  <Override PartName="/ppt/tags/tag64.xml" ContentType="application/vnd.openxmlformats-officedocument.presentationml.tags+xml"/>
  <Override PartName="/ppt/tags/tag65.xml" ContentType="application/vnd.openxmlformats-officedocument.presentationml.tags+xml"/>
  <Override PartName="/ppt/tags/tag66.xml" ContentType="application/vnd.openxmlformats-officedocument.presentationml.tags+xml"/>
  <Override PartName="/ppt/tags/tag67.xml" ContentType="application/vnd.openxmlformats-officedocument.presentationml.tags+xml"/>
  <Override PartName="/ppt/tags/tag68.xml" ContentType="application/vnd.openxmlformats-officedocument.presentationml.tags+xml"/>
  <Override PartName="/ppt/tags/tag69.xml" ContentType="application/vnd.openxmlformats-officedocument.presentationml.tags+xml"/>
  <Override PartName="/ppt/tags/tag70.xml" ContentType="application/vnd.openxmlformats-officedocument.presentationml.tags+xml"/>
  <Override PartName="/ppt/tags/tag71.xml" ContentType="application/vnd.openxmlformats-officedocument.presentationml.tags+xml"/>
  <Override PartName="/ppt/tags/tag72.xml" ContentType="application/vnd.openxmlformats-officedocument.presentationml.tags+xml"/>
  <Override PartName="/ppt/tags/tag73.xml" ContentType="application/vnd.openxmlformats-officedocument.presentationml.tags+xml"/>
  <Override PartName="/ppt/tags/tag74.xml" ContentType="application/vnd.openxmlformats-officedocument.presentationml.tags+xml"/>
  <Override PartName="/ppt/tags/tag75.xml" ContentType="application/vnd.openxmlformats-officedocument.presentationml.tags+xml"/>
  <Override PartName="/ppt/tags/tag76.xml" ContentType="application/vnd.openxmlformats-officedocument.presentationml.tags+xml"/>
  <Override PartName="/ppt/tags/tag77.xml" ContentType="application/vnd.openxmlformats-officedocument.presentationml.tags+xml"/>
  <Override PartName="/ppt/notesSlides/notesSlide6.xml" ContentType="application/vnd.openxmlformats-officedocument.presentationml.notesSlide+xml"/>
  <Override PartName="/ppt/tags/tag78.xml" ContentType="application/vnd.openxmlformats-officedocument.presentationml.tags+xml"/>
  <Override PartName="/ppt/tags/tag79.xml" ContentType="application/vnd.openxmlformats-officedocument.presentationml.tags+xml"/>
  <Override PartName="/ppt/notesSlides/notesSlide7.xml" ContentType="application/vnd.openxmlformats-officedocument.presentationml.notesSlide+xml"/>
  <Override PartName="/ppt/tags/tag80.xml" ContentType="application/vnd.openxmlformats-officedocument.presentationml.tags+xml"/>
  <Override PartName="/ppt/tags/tag81.xml" ContentType="application/vnd.openxmlformats-officedocument.presentationml.tags+xml"/>
  <Override PartName="/ppt/tags/tag82.xml" ContentType="application/vnd.openxmlformats-officedocument.presentationml.tags+xml"/>
  <Override PartName="/ppt/tags/tag83.xml" ContentType="application/vnd.openxmlformats-officedocument.presentationml.tags+xml"/>
  <Override PartName="/ppt/tags/tag84.xml" ContentType="application/vnd.openxmlformats-officedocument.presentationml.tags+xml"/>
  <Override PartName="/ppt/tags/tag85.xml" ContentType="application/vnd.openxmlformats-officedocument.presentationml.tags+xml"/>
  <Override PartName="/ppt/tags/tag86.xml" ContentType="application/vnd.openxmlformats-officedocument.presentationml.tags+xml"/>
  <Override PartName="/ppt/tags/tag87.xml" ContentType="application/vnd.openxmlformats-officedocument.presentationml.tags+xml"/>
  <Override PartName="/ppt/tags/tag88.xml" ContentType="application/vnd.openxmlformats-officedocument.presentationml.tags+xml"/>
  <Override PartName="/ppt/tags/tag89.xml" ContentType="application/vnd.openxmlformats-officedocument.presentationml.tags+xml"/>
  <Override PartName="/ppt/tags/tag90.xml" ContentType="application/vnd.openxmlformats-officedocument.presentationml.tags+xml"/>
  <Override PartName="/ppt/tags/tag91.xml" ContentType="application/vnd.openxmlformats-officedocument.presentationml.tags+xml"/>
  <Override PartName="/ppt/tags/tag92.xml" ContentType="application/vnd.openxmlformats-officedocument.presentationml.tags+xml"/>
  <Override PartName="/ppt/tags/tag93.xml" ContentType="application/vnd.openxmlformats-officedocument.presentationml.tags+xml"/>
  <Override PartName="/ppt/tags/tag94.xml" ContentType="application/vnd.openxmlformats-officedocument.presentationml.tags+xml"/>
  <Override PartName="/ppt/tags/tag95.xml" ContentType="application/vnd.openxmlformats-officedocument.presentationml.tags+xml"/>
  <Override PartName="/ppt/tags/tag96.xml" ContentType="application/vnd.openxmlformats-officedocument.presentationml.tags+xml"/>
  <Override PartName="/ppt/tags/tag97.xml" ContentType="application/vnd.openxmlformats-officedocument.presentationml.tags+xml"/>
  <Override PartName="/ppt/tags/tag98.xml" ContentType="application/vnd.openxmlformats-officedocument.presentationml.tags+xml"/>
  <Override PartName="/ppt/tags/tag99.xml" ContentType="application/vnd.openxmlformats-officedocument.presentationml.tags+xml"/>
  <Override PartName="/ppt/tags/tag100.xml" ContentType="application/vnd.openxmlformats-officedocument.presentationml.tags+xml"/>
  <Override PartName="/ppt/tags/tag101.xml" ContentType="application/vnd.openxmlformats-officedocument.presentationml.tags+xml"/>
  <Override PartName="/ppt/tags/tag102.xml" ContentType="application/vnd.openxmlformats-officedocument.presentationml.tags+xml"/>
  <Override PartName="/ppt/tags/tag103.xml" ContentType="application/vnd.openxmlformats-officedocument.presentationml.tags+xml"/>
  <Override PartName="/ppt/tags/tag104.xml" ContentType="application/vnd.openxmlformats-officedocument.presentationml.tags+xml"/>
  <Override PartName="/ppt/tags/tag105.xml" ContentType="application/vnd.openxmlformats-officedocument.presentationml.tags+xml"/>
  <Override PartName="/ppt/notesSlides/notesSlide8.xml" ContentType="application/vnd.openxmlformats-officedocument.presentationml.notesSlide+xml"/>
  <Override PartName="/ppt/tags/tag106.xml" ContentType="application/vnd.openxmlformats-officedocument.presentationml.tags+xml"/>
  <Override PartName="/ppt/tags/tag107.xml" ContentType="application/vnd.openxmlformats-officedocument.presentationml.tags+xml"/>
  <Override PartName="/ppt/tags/tag108.xml" ContentType="application/vnd.openxmlformats-officedocument.presentationml.tags+xml"/>
  <Override PartName="/ppt/tags/tag109.xml" ContentType="application/vnd.openxmlformats-officedocument.presentationml.tags+xml"/>
  <Override PartName="/ppt/tags/tag110.xml" ContentType="application/vnd.openxmlformats-officedocument.presentationml.tags+xml"/>
  <Override PartName="/ppt/tags/tag111.xml" ContentType="application/vnd.openxmlformats-officedocument.presentationml.tags+xml"/>
  <Override PartName="/ppt/tags/tag112.xml" ContentType="application/vnd.openxmlformats-officedocument.presentationml.tags+xml"/>
  <Override PartName="/ppt/tags/tag113.xml" ContentType="application/vnd.openxmlformats-officedocument.presentationml.tags+xml"/>
  <Override PartName="/ppt/tags/tag114.xml" ContentType="application/vnd.openxmlformats-officedocument.presentationml.tags+xml"/>
  <Override PartName="/ppt/tags/tag115.xml" ContentType="application/vnd.openxmlformats-officedocument.presentationml.tags+xml"/>
  <Override PartName="/ppt/tags/tag116.xml" ContentType="application/vnd.openxmlformats-officedocument.presentationml.tags+xml"/>
  <Override PartName="/ppt/tags/tag117.xml" ContentType="application/vnd.openxmlformats-officedocument.presentationml.tags+xml"/>
  <Override PartName="/ppt/tags/tag118.xml" ContentType="application/vnd.openxmlformats-officedocument.presentationml.tags+xml"/>
  <Override PartName="/ppt/tags/tag119.xml" ContentType="application/vnd.openxmlformats-officedocument.presentationml.tags+xml"/>
  <Override PartName="/ppt/tags/tag120.xml" ContentType="application/vnd.openxmlformats-officedocument.presentationml.tags+xml"/>
  <Override PartName="/ppt/tags/tag121.xml" ContentType="application/vnd.openxmlformats-officedocument.presentationml.tags+xml"/>
  <Override PartName="/ppt/tags/tag122.xml" ContentType="application/vnd.openxmlformats-officedocument.presentationml.tags+xml"/>
  <Override PartName="/ppt/tags/tag123.xml" ContentType="application/vnd.openxmlformats-officedocument.presentationml.tags+xml"/>
  <Override PartName="/ppt/tags/tag124.xml" ContentType="application/vnd.openxmlformats-officedocument.presentationml.tag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25"/>
  </p:notesMasterIdLst>
  <p:sldIdLst>
    <p:sldId id="522" r:id="rId2"/>
    <p:sldId id="505" r:id="rId3"/>
    <p:sldId id="637" r:id="rId4"/>
    <p:sldId id="618" r:id="rId5"/>
    <p:sldId id="642" r:id="rId6"/>
    <p:sldId id="643" r:id="rId7"/>
    <p:sldId id="638" r:id="rId8"/>
    <p:sldId id="664" r:id="rId9"/>
    <p:sldId id="639" r:id="rId10"/>
    <p:sldId id="695" r:id="rId11"/>
    <p:sldId id="654" r:id="rId12"/>
    <p:sldId id="640" r:id="rId13"/>
    <p:sldId id="671" r:id="rId14"/>
    <p:sldId id="681" r:id="rId15"/>
    <p:sldId id="648" r:id="rId16"/>
    <p:sldId id="685" r:id="rId17"/>
    <p:sldId id="687" r:id="rId18"/>
    <p:sldId id="689" r:id="rId19"/>
    <p:sldId id="690" r:id="rId20"/>
    <p:sldId id="691" r:id="rId21"/>
    <p:sldId id="692" r:id="rId22"/>
    <p:sldId id="523" r:id="rId23"/>
    <p:sldId id="570" r:id="rId24"/>
  </p:sldIdLst>
  <p:sldSz cx="12192000" cy="6858000"/>
  <p:notesSz cx="6858000" cy="9144000"/>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335">
          <p15:clr>
            <a:srgbClr val="A4A3A4"/>
          </p15:clr>
        </p15:guide>
        <p15:guide id="2" pos="3812">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0"/>
      </p:ext>
    </p:extLst>
  </p:showPr>
  <p:clrMru>
    <a:srgbClr val="34AD37"/>
    <a:srgbClr val="4F8D65"/>
    <a:srgbClr val="397F52"/>
    <a:srgbClr val="377A4F"/>
    <a:srgbClr val="404040"/>
    <a:srgbClr val="595959"/>
    <a:srgbClr val="262626"/>
    <a:srgbClr val="7F7F7F"/>
    <a:srgbClr val="FFC0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8033" autoAdjust="0"/>
    <p:restoredTop sz="94660"/>
  </p:normalViewPr>
  <p:slideViewPr>
    <p:cSldViewPr snapToGrid="0" showGuides="1">
      <p:cViewPr varScale="1">
        <p:scale>
          <a:sx n="87" d="100"/>
          <a:sy n="87" d="100"/>
        </p:scale>
        <p:origin x="426" y="48"/>
      </p:cViewPr>
      <p:guideLst>
        <p:guide orient="horz" pos="2335"/>
        <p:guide pos="3812"/>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13CCB478-FE5B-48B8-ACE8-D9B869B7EB7A}" type="datetimeFigureOut">
              <a:rPr lang="zh-CN" altLang="en-US" smtClean="0"/>
              <a:t>2021/3/30</a:t>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F6E7A46C-FDAB-43AD-9F50-247EFE04A74C}" type="slidenum">
              <a:rPr lang="zh-CN" altLang="en-US" smtClean="0"/>
              <a:t>‹#›</a:t>
            </a:fld>
            <a:endParaRPr lang="zh-CN" alt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6E7A46C-FDAB-43AD-9F50-247EFE04A74C}" type="slidenum">
              <a:rPr lang="zh-CN" altLang="en-US" smtClean="0"/>
              <a:t>2</a:t>
            </a:fld>
            <a:endParaRPr lang="zh-CN" alt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6E7A46C-FDAB-43AD-9F50-247EFE04A74C}" type="slidenum">
              <a:rPr lang="zh-CN" altLang="en-US" smtClean="0"/>
              <a:t>3</a:t>
            </a:fld>
            <a:endParaRPr lang="zh-CN" alt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6E7A46C-FDAB-43AD-9F50-247EFE04A74C}" type="slidenum">
              <a:rPr lang="zh-CN" altLang="en-US" smtClean="0"/>
              <a:t>4</a:t>
            </a:fld>
            <a:endParaRPr lang="zh-CN" alt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6E7A46C-FDAB-43AD-9F50-247EFE04A74C}" type="slidenum">
              <a:rPr lang="zh-CN" altLang="en-US" smtClean="0"/>
              <a:t>6</a:t>
            </a:fld>
            <a:endParaRPr lang="zh-CN" alt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6E7A46C-FDAB-43AD-9F50-247EFE04A74C}" type="slidenum">
              <a:rPr lang="zh-CN" altLang="en-US" smtClean="0"/>
              <a:t>7</a:t>
            </a:fld>
            <a:endParaRPr lang="zh-CN" alt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6E7A46C-FDAB-43AD-9F50-247EFE04A74C}" type="slidenum">
              <a:rPr lang="zh-CN" altLang="en-US" smtClean="0"/>
              <a:t>9</a:t>
            </a:fld>
            <a:endParaRPr lang="zh-CN" alt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6E7A46C-FDAB-43AD-9F50-247EFE04A74C}" type="slidenum">
              <a:rPr lang="zh-CN" altLang="en-US" smtClean="0"/>
              <a:t>12</a:t>
            </a:fld>
            <a:endParaRPr lang="zh-CN" alt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6E7A46C-FDAB-43AD-9F50-247EFE04A74C}" type="slidenum">
              <a:rPr lang="zh-CN" altLang="en-US" smtClean="0"/>
              <a:t>15</a:t>
            </a:fld>
            <a:endParaRPr lang="zh-CN" alt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标题幻灯片">
    <p:spTree>
      <p:nvGrpSpPr>
        <p:cNvPr id="1" name=""/>
        <p:cNvGrpSpPr/>
        <p:nvPr/>
      </p:nvGrpSpPr>
      <p:grpSpPr>
        <a:xfrm>
          <a:off x="0" y="0"/>
          <a:ext cx="0" cy="0"/>
          <a:chOff x="0" y="0"/>
          <a:chExt cx="0" cy="0"/>
        </a:xfrm>
      </p:grpSpPr>
    </p:spTree>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a:xfrm>
            <a:off x="609600" y="6356351"/>
            <a:ext cx="2844800" cy="366184"/>
          </a:xfrm>
        </p:spPr>
        <p:txBody>
          <a:bodyPr/>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200" b="0" i="0" u="none" strike="noStrike" kern="1200" cap="none" spc="0" normalizeH="0" baseline="0" noProof="0">
              <a:ln>
                <a:noFill/>
              </a:ln>
              <a:solidFill>
                <a:schemeClr val="tx1">
                  <a:tint val="75000"/>
                </a:schemeClr>
              </a:solidFill>
              <a:effectLst/>
              <a:uLnTx/>
              <a:uFillTx/>
              <a:latin typeface="+mn-lt"/>
              <a:ea typeface="+mn-ea"/>
              <a:cs typeface="+mn-cs"/>
            </a:endParaRPr>
          </a:p>
        </p:txBody>
      </p:sp>
      <p:sp>
        <p:nvSpPr>
          <p:cNvPr id="3" name="页脚占位符 2"/>
          <p:cNvSpPr>
            <a:spLocks noGrp="1"/>
          </p:cNvSpPr>
          <p:nvPr>
            <p:ph type="ftr" sz="quarter" idx="11"/>
          </p:nvPr>
        </p:nvSpPr>
        <p:spPr>
          <a:xfrm>
            <a:off x="4165600" y="6356351"/>
            <a:ext cx="3860800" cy="366184"/>
          </a:xfrm>
        </p:spPr>
        <p:txBody>
          <a:bodyP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200" b="0" i="0" u="none" strike="noStrike" kern="1200" cap="none" spc="0" normalizeH="0" baseline="0" noProof="0">
              <a:ln>
                <a:noFill/>
              </a:ln>
              <a:solidFill>
                <a:schemeClr val="tx1">
                  <a:tint val="75000"/>
                </a:schemeClr>
              </a:solidFill>
              <a:effectLst/>
              <a:uLnTx/>
              <a:uFillTx/>
              <a:latin typeface="+mn-lt"/>
              <a:ea typeface="+mn-ea"/>
              <a:cs typeface="+mn-cs"/>
            </a:endParaRPr>
          </a:p>
        </p:txBody>
      </p:sp>
      <p:sp>
        <p:nvSpPr>
          <p:cNvPr id="4" name="灯片编号占位符 3"/>
          <p:cNvSpPr>
            <a:spLocks noGrp="1"/>
          </p:cNvSpPr>
          <p:nvPr>
            <p:ph type="sldNum" sz="quarter" idx="12"/>
          </p:nvPr>
        </p:nvSpPr>
        <p:spPr>
          <a:xfrm>
            <a:off x="8737600" y="6356351"/>
            <a:ext cx="2844800" cy="366184"/>
          </a:xfrm>
        </p:spPr>
        <p:txBody>
          <a:bodyPr/>
          <a:lstStyle/>
          <a:p>
            <a:pPr lvl="0" eaLnBrk="1" fontAlgn="base" hangingPunct="1"/>
            <a:fld id="{9A0DB2DC-4C9A-4742-B13C-FB6460FD3503}" type="slidenum">
              <a:rPr lang="zh-CN" altLang="en-US" strike="noStrike" noProof="1" dirty="0">
                <a:latin typeface="Calibri" panose="020F0502020204030204" charset="0"/>
                <a:ea typeface="宋体" panose="02010600030101010101" pitchFamily="2" charset="-122"/>
                <a:cs typeface="+mn-cs"/>
              </a:rPr>
              <a:t>‹#›</a:t>
            </a:fld>
            <a:endParaRPr lang="zh-CN" altLang="en-US" strike="noStrike" noProof="1"/>
          </a:p>
        </p:txBody>
      </p:sp>
    </p:spTree>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sp>
        <p:nvSpPr>
          <p:cNvPr id="2" name="Holder 2"/>
          <p:cNvSpPr>
            <a:spLocks noGrp="1"/>
          </p:cNvSpPr>
          <p:nvPr>
            <p:ph type="title"/>
          </p:nvPr>
        </p:nvSpPr>
        <p:spPr>
          <a:xfrm>
            <a:off x="948022" y="1087195"/>
            <a:ext cx="10295954" cy="459503"/>
          </a:xfrm>
        </p:spPr>
        <p:txBody>
          <a:bodyPr lIns="0" tIns="0" rIns="0" bIns="0"/>
          <a:lstStyle>
            <a:lvl1pPr>
              <a:defRPr sz="2855" b="1" i="0">
                <a:solidFill>
                  <a:srgbClr val="3F3F3F"/>
                </a:solidFill>
                <a:latin typeface="微软雅黑" panose="020B0503020204020204" pitchFamily="34" charset="-122"/>
                <a:cs typeface="微软雅黑" panose="020B0503020204020204" pitchFamily="34" charset="-122"/>
              </a:defRPr>
            </a:lvl1pPr>
          </a:lstStyle>
          <a:p>
            <a:endParaRPr/>
          </a:p>
        </p:txBody>
      </p:sp>
      <p:sp>
        <p:nvSpPr>
          <p:cNvPr id="3" name="Holder 3"/>
          <p:cNvSpPr>
            <a:spLocks noGrp="1"/>
          </p:cNvSpPr>
          <p:nvPr>
            <p:ph type="body" idx="1"/>
          </p:nvPr>
        </p:nvSpPr>
        <p:spPr>
          <a:xfrm>
            <a:off x="1114655" y="2634716"/>
            <a:ext cx="8551776" cy="2244540"/>
          </a:xfrm>
        </p:spPr>
        <p:txBody>
          <a:bodyPr lIns="0" tIns="0" rIns="0" bIns="0"/>
          <a:lstStyle>
            <a:lvl1pPr>
              <a:defRPr b="0" i="0">
                <a:solidFill>
                  <a:schemeClr val="tx1"/>
                </a:solidFill>
              </a:defRPr>
            </a:lvl1pPr>
          </a:lstStyle>
          <a:p>
            <a:endParaRPr/>
          </a:p>
        </p:txBody>
      </p:sp>
      <p:sp>
        <p:nvSpPr>
          <p:cNvPr id="4" name="Holder 4"/>
          <p:cNvSpPr>
            <a:spLocks noGrp="1"/>
          </p:cNvSpPr>
          <p:nvPr>
            <p:ph type="ftr" sz="quarter" idx="5"/>
          </p:nvPr>
        </p:nvSpPr>
        <p:spPr>
          <a:xfrm>
            <a:off x="4145280" y="6377940"/>
            <a:ext cx="3901440" cy="342900"/>
          </a:xfrm>
        </p:spPr>
        <p:txBody>
          <a:bodyPr lIns="0" tIns="0" rIns="0" bIns="0"/>
          <a:lstStyle>
            <a:lvl1pPr algn="ctr">
              <a:defRPr>
                <a:solidFill>
                  <a:schemeClr val="tx1">
                    <a:tint val="75000"/>
                  </a:schemeClr>
                </a:solidFill>
              </a:defRPr>
            </a:lvl1pPr>
          </a:lstStyle>
          <a:p>
            <a:endParaRPr/>
          </a:p>
        </p:txBody>
      </p:sp>
      <p:sp>
        <p:nvSpPr>
          <p:cNvPr id="5" name="Holder 5"/>
          <p:cNvSpPr>
            <a:spLocks noGrp="1"/>
          </p:cNvSpPr>
          <p:nvPr>
            <p:ph type="dt" sz="half" idx="6"/>
          </p:nvPr>
        </p:nvSpPr>
        <p:spPr>
          <a:xfrm>
            <a:off x="609600" y="6377940"/>
            <a:ext cx="2804160" cy="342900"/>
          </a:xfrm>
        </p:spPr>
        <p:txBody>
          <a:bodyPr lIns="0" tIns="0" rIns="0" bIns="0"/>
          <a:lstStyle>
            <a:lvl1pPr algn="l">
              <a:defRPr>
                <a:solidFill>
                  <a:schemeClr val="tx1">
                    <a:tint val="75000"/>
                  </a:schemeClr>
                </a:solidFill>
              </a:defRPr>
            </a:lvl1pPr>
          </a:lstStyle>
          <a:p>
            <a:fld id="{1D8BD707-D9CF-40AE-B4C6-C98DA3205C09}" type="datetimeFigureOut">
              <a:rPr lang="en-US"/>
              <a:t>3/30/2021</a:t>
            </a:fld>
            <a:endParaRPr lang="en-US"/>
          </a:p>
        </p:txBody>
      </p:sp>
      <p:sp>
        <p:nvSpPr>
          <p:cNvPr id="6" name="Holder 6"/>
          <p:cNvSpPr>
            <a:spLocks noGrp="1"/>
          </p:cNvSpPr>
          <p:nvPr>
            <p:ph type="sldNum" sz="quarter" idx="7"/>
          </p:nvPr>
        </p:nvSpPr>
        <p:spPr>
          <a:xfrm>
            <a:off x="8778240" y="6377940"/>
            <a:ext cx="2804160" cy="342900"/>
          </a:xfrm>
        </p:spPr>
        <p:txBody>
          <a:bodyPr lIns="0" tIns="0" rIns="0" bIns="0"/>
          <a:lstStyle>
            <a:lvl1pPr algn="r">
              <a:defRPr>
                <a:solidFill>
                  <a:schemeClr val="tx1">
                    <a:tint val="75000"/>
                  </a:schemeClr>
                </a:solidFill>
              </a:defRPr>
            </a:lvl1pPr>
          </a:lstStyle>
          <a:p>
            <a:fld id="{B6F15528-21DE-4FAA-801E-634DDDAF4B2B}" type="slidenum">
              <a:rPr/>
              <a:t>‹#›</a:t>
            </a:fld>
            <a:endParaRPr/>
          </a:p>
        </p:txBody>
      </p:sp>
    </p:spTree>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Lst>
  <mc:AlternateContent xmlns:mc="http://schemas.openxmlformats.org/markup-compatibility/2006" xmlns:p14="http://schemas.microsoft.com/office/powerpoint/2010/main">
    <mc:Choice Requires="p14">
      <p:transition p14:dur="10"/>
    </mc:Choice>
    <mc:Fallback xmlns="">
      <p:transition/>
    </mc:Fallback>
  </mc:AlternateConten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hyperlink" Target="https://app.ma.scrmtech.com/meetings-api/sapIndex/SapSourceData?pf_uid=13363_1571&amp;sid=30244&amp;source=2&amp;pf_type=3" TargetMode="External"/><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3" Type="http://schemas.openxmlformats.org/officeDocument/2006/relationships/notesSlide" Target="../notesSlides/notesSlide1.xml"/><Relationship Id="rId2" Type="http://schemas.openxmlformats.org/officeDocument/2006/relationships/slideLayout" Target="../slideLayouts/slideLayout1.xml"/><Relationship Id="rId1" Type="http://schemas.openxmlformats.org/officeDocument/2006/relationships/tags" Target="../tags/tag1.xml"/><Relationship Id="rId5" Type="http://schemas.openxmlformats.org/officeDocument/2006/relationships/image" Target="../media/image2.svg"/><Relationship Id="rId4" Type="http://schemas.openxmlformats.org/officeDocument/2006/relationships/image" Target="../media/image1.png"/></Relationships>
</file>

<file path=ppt/slides/_rels/slide3.xml.rels><?xml version="1.0" encoding="UTF-8" standalone="yes"?>
<Relationships xmlns="http://schemas.openxmlformats.org/package/2006/relationships"><Relationship Id="rId3" Type="http://schemas.openxmlformats.org/officeDocument/2006/relationships/notesSlide" Target="../notesSlides/notesSlide2.xml"/><Relationship Id="rId2" Type="http://schemas.openxmlformats.org/officeDocument/2006/relationships/slideLayout" Target="../slideLayouts/slideLayout1.xml"/><Relationship Id="rId1" Type="http://schemas.openxmlformats.org/officeDocument/2006/relationships/tags" Target="../tags/tag2.xml"/><Relationship Id="rId5" Type="http://schemas.openxmlformats.org/officeDocument/2006/relationships/image" Target="../media/image2.svg"/><Relationship Id="rId4" Type="http://schemas.openxmlformats.org/officeDocument/2006/relationships/image" Target="../media/image1.png"/></Relationships>
</file>

<file path=ppt/slides/_rels/slide4.xml.rels><?xml version="1.0" encoding="UTF-8" standalone="yes"?>
<Relationships xmlns="http://schemas.openxmlformats.org/package/2006/relationships"><Relationship Id="rId3" Type="http://schemas.openxmlformats.org/officeDocument/2006/relationships/notesSlide" Target="../notesSlides/notesSlide3.xml"/><Relationship Id="rId2" Type="http://schemas.openxmlformats.org/officeDocument/2006/relationships/slideLayout" Target="../slideLayouts/slideLayout1.xml"/><Relationship Id="rId1" Type="http://schemas.openxmlformats.org/officeDocument/2006/relationships/tags" Target="../tags/tag3.xml"/><Relationship Id="rId5" Type="http://schemas.openxmlformats.org/officeDocument/2006/relationships/image" Target="../media/image2.svg"/><Relationship Id="rId4" Type="http://schemas.openxmlformats.org/officeDocument/2006/relationships/image" Target="../media/image1.png"/></Relationships>
</file>

<file path=ppt/slides/_rels/slide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notesSlide" Target="../notesSlides/notesSlide4.xml"/><Relationship Id="rId2" Type="http://schemas.openxmlformats.org/officeDocument/2006/relationships/slideLayout" Target="../slideLayouts/slideLayout1.xml"/><Relationship Id="rId1" Type="http://schemas.openxmlformats.org/officeDocument/2006/relationships/tags" Target="../tags/tag4.xml"/><Relationship Id="rId4" Type="http://schemas.openxmlformats.org/officeDocument/2006/relationships/image" Target="../media/image3.png"/></Relationships>
</file>

<file path=ppt/slides/_rels/slide7.xml.rels><?xml version="1.0" encoding="UTF-8" standalone="yes"?>
<Relationships xmlns="http://schemas.openxmlformats.org/package/2006/relationships"><Relationship Id="rId3" Type="http://schemas.openxmlformats.org/officeDocument/2006/relationships/notesSlide" Target="../notesSlides/notesSlide5.xml"/><Relationship Id="rId2" Type="http://schemas.openxmlformats.org/officeDocument/2006/relationships/slideLayout" Target="../slideLayouts/slideLayout1.xml"/><Relationship Id="rId1" Type="http://schemas.openxmlformats.org/officeDocument/2006/relationships/tags" Target="../tags/tag5.xml"/><Relationship Id="rId5" Type="http://schemas.openxmlformats.org/officeDocument/2006/relationships/image" Target="../media/image2.svg"/><Relationship Id="rId4" Type="http://schemas.openxmlformats.org/officeDocument/2006/relationships/image" Target="../media/image1.png"/></Relationships>
</file>

<file path=ppt/slides/_rels/slide8.xml.rels><?xml version="1.0" encoding="UTF-8" standalone="yes"?>
<Relationships xmlns="http://schemas.openxmlformats.org/package/2006/relationships"><Relationship Id="rId13" Type="http://schemas.openxmlformats.org/officeDocument/2006/relationships/tags" Target="../tags/tag18.xml"/><Relationship Id="rId18" Type="http://schemas.openxmlformats.org/officeDocument/2006/relationships/tags" Target="../tags/tag23.xml"/><Relationship Id="rId26" Type="http://schemas.openxmlformats.org/officeDocument/2006/relationships/tags" Target="../tags/tag31.xml"/><Relationship Id="rId39" Type="http://schemas.openxmlformats.org/officeDocument/2006/relationships/tags" Target="../tags/tag44.xml"/><Relationship Id="rId21" Type="http://schemas.openxmlformats.org/officeDocument/2006/relationships/tags" Target="../tags/tag26.xml"/><Relationship Id="rId34" Type="http://schemas.openxmlformats.org/officeDocument/2006/relationships/tags" Target="../tags/tag39.xml"/><Relationship Id="rId42" Type="http://schemas.openxmlformats.org/officeDocument/2006/relationships/tags" Target="../tags/tag47.xml"/><Relationship Id="rId47" Type="http://schemas.openxmlformats.org/officeDocument/2006/relationships/tags" Target="../tags/tag52.xml"/><Relationship Id="rId50" Type="http://schemas.openxmlformats.org/officeDocument/2006/relationships/tags" Target="../tags/tag55.xml"/><Relationship Id="rId55" Type="http://schemas.openxmlformats.org/officeDocument/2006/relationships/tags" Target="../tags/tag60.xml"/><Relationship Id="rId63" Type="http://schemas.openxmlformats.org/officeDocument/2006/relationships/tags" Target="../tags/tag68.xml"/><Relationship Id="rId68" Type="http://schemas.openxmlformats.org/officeDocument/2006/relationships/tags" Target="../tags/tag73.xml"/><Relationship Id="rId7" Type="http://schemas.openxmlformats.org/officeDocument/2006/relationships/tags" Target="../tags/tag12.xml"/><Relationship Id="rId71" Type="http://schemas.openxmlformats.org/officeDocument/2006/relationships/tags" Target="../tags/tag76.xml"/><Relationship Id="rId2" Type="http://schemas.openxmlformats.org/officeDocument/2006/relationships/tags" Target="../tags/tag7.xml"/><Relationship Id="rId16" Type="http://schemas.openxmlformats.org/officeDocument/2006/relationships/tags" Target="../tags/tag21.xml"/><Relationship Id="rId29" Type="http://schemas.openxmlformats.org/officeDocument/2006/relationships/tags" Target="../tags/tag34.xml"/><Relationship Id="rId1" Type="http://schemas.openxmlformats.org/officeDocument/2006/relationships/tags" Target="../tags/tag6.xml"/><Relationship Id="rId6" Type="http://schemas.openxmlformats.org/officeDocument/2006/relationships/tags" Target="../tags/tag11.xml"/><Relationship Id="rId11" Type="http://schemas.openxmlformats.org/officeDocument/2006/relationships/tags" Target="../tags/tag16.xml"/><Relationship Id="rId24" Type="http://schemas.openxmlformats.org/officeDocument/2006/relationships/tags" Target="../tags/tag29.xml"/><Relationship Id="rId32" Type="http://schemas.openxmlformats.org/officeDocument/2006/relationships/tags" Target="../tags/tag37.xml"/><Relationship Id="rId37" Type="http://schemas.openxmlformats.org/officeDocument/2006/relationships/tags" Target="../tags/tag42.xml"/><Relationship Id="rId40" Type="http://schemas.openxmlformats.org/officeDocument/2006/relationships/tags" Target="../tags/tag45.xml"/><Relationship Id="rId45" Type="http://schemas.openxmlformats.org/officeDocument/2006/relationships/tags" Target="../tags/tag50.xml"/><Relationship Id="rId53" Type="http://schemas.openxmlformats.org/officeDocument/2006/relationships/tags" Target="../tags/tag58.xml"/><Relationship Id="rId58" Type="http://schemas.openxmlformats.org/officeDocument/2006/relationships/tags" Target="../tags/tag63.xml"/><Relationship Id="rId66" Type="http://schemas.openxmlformats.org/officeDocument/2006/relationships/tags" Target="../tags/tag71.xml"/><Relationship Id="rId5" Type="http://schemas.openxmlformats.org/officeDocument/2006/relationships/tags" Target="../tags/tag10.xml"/><Relationship Id="rId15" Type="http://schemas.openxmlformats.org/officeDocument/2006/relationships/tags" Target="../tags/tag20.xml"/><Relationship Id="rId23" Type="http://schemas.openxmlformats.org/officeDocument/2006/relationships/tags" Target="../tags/tag28.xml"/><Relationship Id="rId28" Type="http://schemas.openxmlformats.org/officeDocument/2006/relationships/tags" Target="../tags/tag33.xml"/><Relationship Id="rId36" Type="http://schemas.openxmlformats.org/officeDocument/2006/relationships/tags" Target="../tags/tag41.xml"/><Relationship Id="rId49" Type="http://schemas.openxmlformats.org/officeDocument/2006/relationships/tags" Target="../tags/tag54.xml"/><Relationship Id="rId57" Type="http://schemas.openxmlformats.org/officeDocument/2006/relationships/tags" Target="../tags/tag62.xml"/><Relationship Id="rId61" Type="http://schemas.openxmlformats.org/officeDocument/2006/relationships/tags" Target="../tags/tag66.xml"/><Relationship Id="rId10" Type="http://schemas.openxmlformats.org/officeDocument/2006/relationships/tags" Target="../tags/tag15.xml"/><Relationship Id="rId19" Type="http://schemas.openxmlformats.org/officeDocument/2006/relationships/tags" Target="../tags/tag24.xml"/><Relationship Id="rId31" Type="http://schemas.openxmlformats.org/officeDocument/2006/relationships/tags" Target="../tags/tag36.xml"/><Relationship Id="rId44" Type="http://schemas.openxmlformats.org/officeDocument/2006/relationships/tags" Target="../tags/tag49.xml"/><Relationship Id="rId52" Type="http://schemas.openxmlformats.org/officeDocument/2006/relationships/tags" Target="../tags/tag57.xml"/><Relationship Id="rId60" Type="http://schemas.openxmlformats.org/officeDocument/2006/relationships/tags" Target="../tags/tag65.xml"/><Relationship Id="rId65" Type="http://schemas.openxmlformats.org/officeDocument/2006/relationships/tags" Target="../tags/tag70.xml"/><Relationship Id="rId4" Type="http://schemas.openxmlformats.org/officeDocument/2006/relationships/tags" Target="../tags/tag9.xml"/><Relationship Id="rId9" Type="http://schemas.openxmlformats.org/officeDocument/2006/relationships/tags" Target="../tags/tag14.xml"/><Relationship Id="rId14" Type="http://schemas.openxmlformats.org/officeDocument/2006/relationships/tags" Target="../tags/tag19.xml"/><Relationship Id="rId22" Type="http://schemas.openxmlformats.org/officeDocument/2006/relationships/tags" Target="../tags/tag27.xml"/><Relationship Id="rId27" Type="http://schemas.openxmlformats.org/officeDocument/2006/relationships/tags" Target="../tags/tag32.xml"/><Relationship Id="rId30" Type="http://schemas.openxmlformats.org/officeDocument/2006/relationships/tags" Target="../tags/tag35.xml"/><Relationship Id="rId35" Type="http://schemas.openxmlformats.org/officeDocument/2006/relationships/tags" Target="../tags/tag40.xml"/><Relationship Id="rId43" Type="http://schemas.openxmlformats.org/officeDocument/2006/relationships/tags" Target="../tags/tag48.xml"/><Relationship Id="rId48" Type="http://schemas.openxmlformats.org/officeDocument/2006/relationships/tags" Target="../tags/tag53.xml"/><Relationship Id="rId56" Type="http://schemas.openxmlformats.org/officeDocument/2006/relationships/tags" Target="../tags/tag61.xml"/><Relationship Id="rId64" Type="http://schemas.openxmlformats.org/officeDocument/2006/relationships/tags" Target="../tags/tag69.xml"/><Relationship Id="rId69" Type="http://schemas.openxmlformats.org/officeDocument/2006/relationships/tags" Target="../tags/tag74.xml"/><Relationship Id="rId8" Type="http://schemas.openxmlformats.org/officeDocument/2006/relationships/tags" Target="../tags/tag13.xml"/><Relationship Id="rId51" Type="http://schemas.openxmlformats.org/officeDocument/2006/relationships/tags" Target="../tags/tag56.xml"/><Relationship Id="rId72" Type="http://schemas.openxmlformats.org/officeDocument/2006/relationships/slideLayout" Target="../slideLayouts/slideLayout2.xml"/><Relationship Id="rId3" Type="http://schemas.openxmlformats.org/officeDocument/2006/relationships/tags" Target="../tags/tag8.xml"/><Relationship Id="rId12" Type="http://schemas.openxmlformats.org/officeDocument/2006/relationships/tags" Target="../tags/tag17.xml"/><Relationship Id="rId17" Type="http://schemas.openxmlformats.org/officeDocument/2006/relationships/tags" Target="../tags/tag22.xml"/><Relationship Id="rId25" Type="http://schemas.openxmlformats.org/officeDocument/2006/relationships/tags" Target="../tags/tag30.xml"/><Relationship Id="rId33" Type="http://schemas.openxmlformats.org/officeDocument/2006/relationships/tags" Target="../tags/tag38.xml"/><Relationship Id="rId38" Type="http://schemas.openxmlformats.org/officeDocument/2006/relationships/tags" Target="../tags/tag43.xml"/><Relationship Id="rId46" Type="http://schemas.openxmlformats.org/officeDocument/2006/relationships/tags" Target="../tags/tag51.xml"/><Relationship Id="rId59" Type="http://schemas.openxmlformats.org/officeDocument/2006/relationships/tags" Target="../tags/tag64.xml"/><Relationship Id="rId67" Type="http://schemas.openxmlformats.org/officeDocument/2006/relationships/tags" Target="../tags/tag72.xml"/><Relationship Id="rId20" Type="http://schemas.openxmlformats.org/officeDocument/2006/relationships/tags" Target="../tags/tag25.xml"/><Relationship Id="rId41" Type="http://schemas.openxmlformats.org/officeDocument/2006/relationships/tags" Target="../tags/tag46.xml"/><Relationship Id="rId54" Type="http://schemas.openxmlformats.org/officeDocument/2006/relationships/tags" Target="../tags/tag59.xml"/><Relationship Id="rId62" Type="http://schemas.openxmlformats.org/officeDocument/2006/relationships/tags" Target="../tags/tag67.xml"/><Relationship Id="rId70" Type="http://schemas.openxmlformats.org/officeDocument/2006/relationships/tags" Target="../tags/tag75.xml"/></Relationships>
</file>

<file path=ppt/slides/_rels/slide9.xml.rels><?xml version="1.0" encoding="UTF-8" standalone="yes"?>
<Relationships xmlns="http://schemas.openxmlformats.org/package/2006/relationships"><Relationship Id="rId3" Type="http://schemas.openxmlformats.org/officeDocument/2006/relationships/notesSlide" Target="../notesSlides/notesSlide6.xml"/><Relationship Id="rId2" Type="http://schemas.openxmlformats.org/officeDocument/2006/relationships/slideLayout" Target="../slideLayouts/slideLayout1.xml"/><Relationship Id="rId1" Type="http://schemas.openxmlformats.org/officeDocument/2006/relationships/tags" Target="../tags/tag77.xml"/><Relationship Id="rId4" Type="http://schemas.openxmlformats.org/officeDocument/2006/relationships/image" Target="../media/image1.png"/></Relationships>
</file>

<file path=ppt/slides/_rels/slide10.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slideLayout" Target="../slideLayouts/slideLayout1.xml"/><Relationship Id="rId1" Type="http://schemas.openxmlformats.org/officeDocument/2006/relationships/tags" Target="../tags/tag78.xml"/><Relationship Id="rId4" Type="http://schemas.openxmlformats.org/officeDocument/2006/relationships/image" Target="../media/image3.png"/></Relationships>
</file>

<file path=ppt/slides/_rels/slide11.xml.rels><?xml version="1.0" encoding="UTF-8" standalone="yes"?>
<Relationships xmlns="http://schemas.openxmlformats.org/package/2006/relationships"><Relationship Id="rId8" Type="http://schemas.openxmlformats.org/officeDocument/2006/relationships/image" Target="../media/image10.svg"/><Relationship Id="rId3" Type="http://schemas.openxmlformats.org/officeDocument/2006/relationships/image" Target="../media/image5.png"/><Relationship Id="rId7" Type="http://schemas.openxmlformats.org/officeDocument/2006/relationships/image" Target="../media/image9.png"/><Relationship Id="rId2" Type="http://schemas.openxmlformats.org/officeDocument/2006/relationships/image" Target="../media/image3.png"/><Relationship Id="rId1" Type="http://schemas.openxmlformats.org/officeDocument/2006/relationships/slideLayout" Target="../slideLayouts/slideLayout2.xml"/><Relationship Id="rId6" Type="http://schemas.openxmlformats.org/officeDocument/2006/relationships/image" Target="../media/image8.svg"/><Relationship Id="rId5" Type="http://schemas.openxmlformats.org/officeDocument/2006/relationships/image" Target="../media/image7.png"/><Relationship Id="rId10" Type="http://schemas.openxmlformats.org/officeDocument/2006/relationships/image" Target="../media/image12.svg"/><Relationship Id="rId4" Type="http://schemas.openxmlformats.org/officeDocument/2006/relationships/image" Target="../media/image6.svg"/><Relationship Id="rId9" Type="http://schemas.openxmlformats.org/officeDocument/2006/relationships/image" Target="../media/image11.png"/></Relationships>
</file>

<file path=ppt/slides/_rels/slide12.xml.rels><?xml version="1.0" encoding="UTF-8" standalone="yes"?>
<Relationships xmlns="http://schemas.openxmlformats.org/package/2006/relationships"><Relationship Id="rId3" Type="http://schemas.openxmlformats.org/officeDocument/2006/relationships/notesSlide" Target="../notesSlides/notesSlide7.xml"/><Relationship Id="rId2" Type="http://schemas.openxmlformats.org/officeDocument/2006/relationships/slideLayout" Target="../slideLayouts/slideLayout1.xml"/><Relationship Id="rId1" Type="http://schemas.openxmlformats.org/officeDocument/2006/relationships/tags" Target="../tags/tag79.xml"/><Relationship Id="rId4" Type="http://schemas.openxmlformats.org/officeDocument/2006/relationships/image" Target="../media/image1.png"/></Relationships>
</file>

<file path=ppt/slides/_rels/slide1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8" Type="http://schemas.openxmlformats.org/officeDocument/2006/relationships/tags" Target="../tags/tag87.xml"/><Relationship Id="rId13" Type="http://schemas.openxmlformats.org/officeDocument/2006/relationships/tags" Target="../tags/tag92.xml"/><Relationship Id="rId18" Type="http://schemas.openxmlformats.org/officeDocument/2006/relationships/tags" Target="../tags/tag97.xml"/><Relationship Id="rId26" Type="http://schemas.openxmlformats.org/officeDocument/2006/relationships/slideLayout" Target="../slideLayouts/slideLayout2.xml"/><Relationship Id="rId3" Type="http://schemas.openxmlformats.org/officeDocument/2006/relationships/tags" Target="../tags/tag82.xml"/><Relationship Id="rId21" Type="http://schemas.openxmlformats.org/officeDocument/2006/relationships/tags" Target="../tags/tag100.xml"/><Relationship Id="rId7" Type="http://schemas.openxmlformats.org/officeDocument/2006/relationships/tags" Target="../tags/tag86.xml"/><Relationship Id="rId12" Type="http://schemas.openxmlformats.org/officeDocument/2006/relationships/tags" Target="../tags/tag91.xml"/><Relationship Id="rId17" Type="http://schemas.openxmlformats.org/officeDocument/2006/relationships/tags" Target="../tags/tag96.xml"/><Relationship Id="rId25" Type="http://schemas.openxmlformats.org/officeDocument/2006/relationships/tags" Target="../tags/tag104.xml"/><Relationship Id="rId2" Type="http://schemas.openxmlformats.org/officeDocument/2006/relationships/tags" Target="../tags/tag81.xml"/><Relationship Id="rId16" Type="http://schemas.openxmlformats.org/officeDocument/2006/relationships/tags" Target="../tags/tag95.xml"/><Relationship Id="rId20" Type="http://schemas.openxmlformats.org/officeDocument/2006/relationships/tags" Target="../tags/tag99.xml"/><Relationship Id="rId1" Type="http://schemas.openxmlformats.org/officeDocument/2006/relationships/tags" Target="../tags/tag80.xml"/><Relationship Id="rId6" Type="http://schemas.openxmlformats.org/officeDocument/2006/relationships/tags" Target="../tags/tag85.xml"/><Relationship Id="rId11" Type="http://schemas.openxmlformats.org/officeDocument/2006/relationships/tags" Target="../tags/tag90.xml"/><Relationship Id="rId24" Type="http://schemas.openxmlformats.org/officeDocument/2006/relationships/tags" Target="../tags/tag103.xml"/><Relationship Id="rId5" Type="http://schemas.openxmlformats.org/officeDocument/2006/relationships/tags" Target="../tags/tag84.xml"/><Relationship Id="rId15" Type="http://schemas.openxmlformats.org/officeDocument/2006/relationships/tags" Target="../tags/tag94.xml"/><Relationship Id="rId23" Type="http://schemas.openxmlformats.org/officeDocument/2006/relationships/tags" Target="../tags/tag102.xml"/><Relationship Id="rId10" Type="http://schemas.openxmlformats.org/officeDocument/2006/relationships/tags" Target="../tags/tag89.xml"/><Relationship Id="rId19" Type="http://schemas.openxmlformats.org/officeDocument/2006/relationships/tags" Target="../tags/tag98.xml"/><Relationship Id="rId4" Type="http://schemas.openxmlformats.org/officeDocument/2006/relationships/tags" Target="../tags/tag83.xml"/><Relationship Id="rId9" Type="http://schemas.openxmlformats.org/officeDocument/2006/relationships/tags" Target="../tags/tag88.xml"/><Relationship Id="rId14" Type="http://schemas.openxmlformats.org/officeDocument/2006/relationships/tags" Target="../tags/tag93.xml"/><Relationship Id="rId22" Type="http://schemas.openxmlformats.org/officeDocument/2006/relationships/tags" Target="../tags/tag101.xml"/><Relationship Id="rId27" Type="http://schemas.openxmlformats.org/officeDocument/2006/relationships/image" Target="../media/image3.png"/></Relationships>
</file>

<file path=ppt/slides/_rels/slide15.xml.rels><?xml version="1.0" encoding="UTF-8" standalone="yes"?>
<Relationships xmlns="http://schemas.openxmlformats.org/package/2006/relationships"><Relationship Id="rId3" Type="http://schemas.openxmlformats.org/officeDocument/2006/relationships/notesSlide" Target="../notesSlides/notesSlide8.xml"/><Relationship Id="rId2" Type="http://schemas.openxmlformats.org/officeDocument/2006/relationships/slideLayout" Target="../slideLayouts/slideLayout1.xml"/><Relationship Id="rId1" Type="http://schemas.openxmlformats.org/officeDocument/2006/relationships/tags" Target="../tags/tag105.xml"/><Relationship Id="rId4" Type="http://schemas.openxmlformats.org/officeDocument/2006/relationships/image" Target="../media/image1.png"/></Relationships>
</file>

<file path=ppt/slides/_rels/slide1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8" Type="http://schemas.openxmlformats.org/officeDocument/2006/relationships/tags" Target="../tags/tag113.xml"/><Relationship Id="rId13" Type="http://schemas.openxmlformats.org/officeDocument/2006/relationships/tags" Target="../tags/tag118.xml"/><Relationship Id="rId3" Type="http://schemas.openxmlformats.org/officeDocument/2006/relationships/tags" Target="../tags/tag108.xml"/><Relationship Id="rId7" Type="http://schemas.openxmlformats.org/officeDocument/2006/relationships/tags" Target="../tags/tag112.xml"/><Relationship Id="rId12" Type="http://schemas.openxmlformats.org/officeDocument/2006/relationships/tags" Target="../tags/tag117.xml"/><Relationship Id="rId17" Type="http://schemas.openxmlformats.org/officeDocument/2006/relationships/image" Target="../media/image3.png"/><Relationship Id="rId2" Type="http://schemas.openxmlformats.org/officeDocument/2006/relationships/tags" Target="../tags/tag107.xml"/><Relationship Id="rId16" Type="http://schemas.openxmlformats.org/officeDocument/2006/relationships/slideLayout" Target="../slideLayouts/slideLayout2.xml"/><Relationship Id="rId1" Type="http://schemas.openxmlformats.org/officeDocument/2006/relationships/tags" Target="../tags/tag106.xml"/><Relationship Id="rId6" Type="http://schemas.openxmlformats.org/officeDocument/2006/relationships/tags" Target="../tags/tag111.xml"/><Relationship Id="rId11" Type="http://schemas.openxmlformats.org/officeDocument/2006/relationships/tags" Target="../tags/tag116.xml"/><Relationship Id="rId5" Type="http://schemas.openxmlformats.org/officeDocument/2006/relationships/tags" Target="../tags/tag110.xml"/><Relationship Id="rId15" Type="http://schemas.openxmlformats.org/officeDocument/2006/relationships/tags" Target="../tags/tag120.xml"/><Relationship Id="rId10" Type="http://schemas.openxmlformats.org/officeDocument/2006/relationships/tags" Target="../tags/tag115.xml"/><Relationship Id="rId4" Type="http://schemas.openxmlformats.org/officeDocument/2006/relationships/tags" Target="../tags/tag109.xml"/><Relationship Id="rId9" Type="http://schemas.openxmlformats.org/officeDocument/2006/relationships/tags" Target="../tags/tag114.xml"/><Relationship Id="rId14" Type="http://schemas.openxmlformats.org/officeDocument/2006/relationships/tags" Target="../tags/tag119.xml"/></Relationships>
</file>

<file path=ppt/slides/_rels/slide1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slideLayout" Target="../slideLayouts/slideLayout1.xml"/><Relationship Id="rId1" Type="http://schemas.openxmlformats.org/officeDocument/2006/relationships/tags" Target="../tags/tag121.xml"/></Relationships>
</file>

<file path=ppt/slides/_rels/slide1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slideLayout" Target="../slideLayouts/slideLayout1.xml"/><Relationship Id="rId1" Type="http://schemas.openxmlformats.org/officeDocument/2006/relationships/tags" Target="../tags/tag122.xml"/></Relationships>
</file>

<file path=ppt/slides/_rels/slide20.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slideLayout" Target="../slideLayouts/slideLayout1.xml"/><Relationship Id="rId1" Type="http://schemas.openxmlformats.org/officeDocument/2006/relationships/tags" Target="../tags/tag123.xml"/></Relationships>
</file>

<file path=ppt/slides/_rels/slide2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slideLayout" Target="../slideLayouts/slideLayout1.xml"/><Relationship Id="rId1" Type="http://schemas.openxmlformats.org/officeDocument/2006/relationships/tags" Target="../tags/tag124.xml"/></Relationships>
</file>

<file path=ppt/slides/_rels/slide22.xml.rels><?xml version="1.0" encoding="UTF-8" standalone="yes"?>
<Relationships xmlns="http://schemas.openxmlformats.org/package/2006/relationships"><Relationship Id="rId3" Type="http://schemas.openxmlformats.org/officeDocument/2006/relationships/hyperlink" Target="https://gzt.mayihr.com/event/adver2?from=zqbc_20210331zbkkj" TargetMode="External"/><Relationship Id="rId2" Type="http://schemas.openxmlformats.org/officeDocument/2006/relationships/image" Target="../media/image1.png"/><Relationship Id="rId1" Type="http://schemas.openxmlformats.org/officeDocument/2006/relationships/slideLayout" Target="../slideLayouts/slideLayout2.xml"/><Relationship Id="rId5" Type="http://schemas.openxmlformats.org/officeDocument/2006/relationships/hyperlink" Target="https://www.mayihr.com/solution/xinchouwaibao?from=zqbc_20210331zbkkj" TargetMode="External"/><Relationship Id="rId4" Type="http://schemas.openxmlformats.org/officeDocument/2006/relationships/hyperlink" Target="https://www.mayihr.com/event/event_2.php?from=zqbc_20210331zbkkj" TargetMode="External"/></Relationships>
</file>

<file path=ppt/slides/_rels/slide2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矩形 7"/>
          <p:cNvSpPr/>
          <p:nvPr/>
        </p:nvSpPr>
        <p:spPr>
          <a:xfrm>
            <a:off x="0" y="0"/>
            <a:ext cx="12192000" cy="6858000"/>
          </a:xfrm>
          <a:prstGeom prst="rect">
            <a:avLst/>
          </a:prstGeom>
          <a:gradFill flip="none" rotWithShape="1">
            <a:gsLst>
              <a:gs pos="0">
                <a:srgbClr val="449A63"/>
              </a:gs>
              <a:gs pos="100000">
                <a:srgbClr val="2B6640"/>
              </a:gs>
            </a:gsLst>
            <a:lin ang="189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等线" panose="02010600030101010101" charset="-122"/>
              <a:ea typeface="等线" panose="02010600030101010101" charset="-122"/>
              <a:cs typeface="+mn-cs"/>
            </a:endParaRPr>
          </a:p>
        </p:txBody>
      </p:sp>
      <p:grpSp>
        <p:nvGrpSpPr>
          <p:cNvPr id="9" name="组合 8"/>
          <p:cNvGrpSpPr/>
          <p:nvPr/>
        </p:nvGrpSpPr>
        <p:grpSpPr>
          <a:xfrm>
            <a:off x="6727580" y="2310382"/>
            <a:ext cx="5154178" cy="4971511"/>
            <a:chOff x="8705175" y="708628"/>
            <a:chExt cx="408400" cy="393926"/>
          </a:xfrm>
          <a:solidFill>
            <a:schemeClr val="bg1">
              <a:alpha val="10000"/>
            </a:schemeClr>
          </a:solidFill>
        </p:grpSpPr>
        <p:sp>
          <p:nvSpPr>
            <p:cNvPr id="10" name="Freeform 5"/>
            <p:cNvSpPr>
              <a:spLocks noEditPoints="1"/>
            </p:cNvSpPr>
            <p:nvPr/>
          </p:nvSpPr>
          <p:spPr bwMode="auto">
            <a:xfrm>
              <a:off x="8705175" y="791951"/>
              <a:ext cx="210459" cy="310603"/>
            </a:xfrm>
            <a:custGeom>
              <a:avLst/>
              <a:gdLst>
                <a:gd name="T0" fmla="*/ 286 w 286"/>
                <a:gd name="T1" fmla="*/ 229 h 421"/>
                <a:gd name="T2" fmla="*/ 265 w 286"/>
                <a:gd name="T3" fmla="*/ 163 h 421"/>
                <a:gd name="T4" fmla="*/ 176 w 286"/>
                <a:gd name="T5" fmla="*/ 0 h 421"/>
                <a:gd name="T6" fmla="*/ 109 w 286"/>
                <a:gd name="T7" fmla="*/ 38 h 421"/>
                <a:gd name="T8" fmla="*/ 170 w 286"/>
                <a:gd name="T9" fmla="*/ 31 h 421"/>
                <a:gd name="T10" fmla="*/ 250 w 286"/>
                <a:gd name="T11" fmla="*/ 146 h 421"/>
                <a:gd name="T12" fmla="*/ 186 w 286"/>
                <a:gd name="T13" fmla="*/ 116 h 421"/>
                <a:gd name="T14" fmla="*/ 83 w 286"/>
                <a:gd name="T15" fmla="*/ 42 h 421"/>
                <a:gd name="T16" fmla="*/ 34 w 286"/>
                <a:gd name="T17" fmla="*/ 101 h 421"/>
                <a:gd name="T18" fmla="*/ 88 w 286"/>
                <a:gd name="T19" fmla="*/ 73 h 421"/>
                <a:gd name="T20" fmla="*/ 169 w 286"/>
                <a:gd name="T21" fmla="*/ 115 h 421"/>
                <a:gd name="T22" fmla="*/ 0 w 286"/>
                <a:gd name="T23" fmla="*/ 237 h 421"/>
                <a:gd name="T24" fmla="*/ 159 w 286"/>
                <a:gd name="T25" fmla="*/ 343 h 421"/>
                <a:gd name="T26" fmla="*/ 130 w 286"/>
                <a:gd name="T27" fmla="*/ 421 h 421"/>
                <a:gd name="T28" fmla="*/ 269 w 286"/>
                <a:gd name="T29" fmla="*/ 290 h 421"/>
                <a:gd name="T30" fmla="*/ 268 w 286"/>
                <a:gd name="T31" fmla="*/ 290 h 421"/>
                <a:gd name="T32" fmla="*/ 286 w 286"/>
                <a:gd name="T33" fmla="*/ 229 h 421"/>
                <a:gd name="T34" fmla="*/ 109 w 286"/>
                <a:gd name="T35" fmla="*/ 224 h 421"/>
                <a:gd name="T36" fmla="*/ 140 w 286"/>
                <a:gd name="T37" fmla="*/ 193 h 421"/>
                <a:gd name="T38" fmla="*/ 171 w 286"/>
                <a:gd name="T39" fmla="*/ 224 h 421"/>
                <a:gd name="T40" fmla="*/ 140 w 286"/>
                <a:gd name="T41" fmla="*/ 255 h 421"/>
                <a:gd name="T42" fmla="*/ 109 w 286"/>
                <a:gd name="T43" fmla="*/ 224 h 4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286" h="421">
                  <a:moveTo>
                    <a:pt x="286" y="229"/>
                  </a:moveTo>
                  <a:cubicBezTo>
                    <a:pt x="286" y="204"/>
                    <a:pt x="278" y="182"/>
                    <a:pt x="265" y="163"/>
                  </a:cubicBezTo>
                  <a:cubicBezTo>
                    <a:pt x="258" y="137"/>
                    <a:pt x="229" y="39"/>
                    <a:pt x="176" y="0"/>
                  </a:cubicBezTo>
                  <a:cubicBezTo>
                    <a:pt x="109" y="38"/>
                    <a:pt x="109" y="38"/>
                    <a:pt x="109" y="38"/>
                  </a:cubicBezTo>
                  <a:cubicBezTo>
                    <a:pt x="109" y="38"/>
                    <a:pt x="158" y="57"/>
                    <a:pt x="170" y="31"/>
                  </a:cubicBezTo>
                  <a:cubicBezTo>
                    <a:pt x="180" y="8"/>
                    <a:pt x="232" y="88"/>
                    <a:pt x="250" y="146"/>
                  </a:cubicBezTo>
                  <a:cubicBezTo>
                    <a:pt x="233" y="130"/>
                    <a:pt x="211" y="119"/>
                    <a:pt x="186" y="116"/>
                  </a:cubicBezTo>
                  <a:cubicBezTo>
                    <a:pt x="159" y="86"/>
                    <a:pt x="121" y="53"/>
                    <a:pt x="83" y="42"/>
                  </a:cubicBezTo>
                  <a:cubicBezTo>
                    <a:pt x="34" y="101"/>
                    <a:pt x="34" y="101"/>
                    <a:pt x="34" y="101"/>
                  </a:cubicBezTo>
                  <a:cubicBezTo>
                    <a:pt x="34" y="101"/>
                    <a:pt x="87" y="101"/>
                    <a:pt x="88" y="73"/>
                  </a:cubicBezTo>
                  <a:cubicBezTo>
                    <a:pt x="90" y="54"/>
                    <a:pt x="132" y="81"/>
                    <a:pt x="169" y="115"/>
                  </a:cubicBezTo>
                  <a:cubicBezTo>
                    <a:pt x="106" y="117"/>
                    <a:pt x="0" y="175"/>
                    <a:pt x="0" y="237"/>
                  </a:cubicBezTo>
                  <a:cubicBezTo>
                    <a:pt x="0" y="296"/>
                    <a:pt x="95" y="337"/>
                    <a:pt x="159" y="343"/>
                  </a:cubicBezTo>
                  <a:cubicBezTo>
                    <a:pt x="154" y="395"/>
                    <a:pt x="130" y="421"/>
                    <a:pt x="130" y="421"/>
                  </a:cubicBezTo>
                  <a:cubicBezTo>
                    <a:pt x="228" y="375"/>
                    <a:pt x="269" y="290"/>
                    <a:pt x="269" y="290"/>
                  </a:cubicBezTo>
                  <a:cubicBezTo>
                    <a:pt x="268" y="290"/>
                    <a:pt x="268" y="290"/>
                    <a:pt x="268" y="290"/>
                  </a:cubicBezTo>
                  <a:cubicBezTo>
                    <a:pt x="280" y="273"/>
                    <a:pt x="286" y="252"/>
                    <a:pt x="286" y="229"/>
                  </a:cubicBezTo>
                  <a:moveTo>
                    <a:pt x="109" y="224"/>
                  </a:moveTo>
                  <a:cubicBezTo>
                    <a:pt x="109" y="207"/>
                    <a:pt x="123" y="193"/>
                    <a:pt x="140" y="193"/>
                  </a:cubicBezTo>
                  <a:cubicBezTo>
                    <a:pt x="157" y="193"/>
                    <a:pt x="171" y="207"/>
                    <a:pt x="171" y="224"/>
                  </a:cubicBezTo>
                  <a:cubicBezTo>
                    <a:pt x="171" y="241"/>
                    <a:pt x="157" y="255"/>
                    <a:pt x="140" y="255"/>
                  </a:cubicBezTo>
                  <a:cubicBezTo>
                    <a:pt x="123" y="255"/>
                    <a:pt x="109" y="241"/>
                    <a:pt x="109" y="224"/>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black"/>
                </a:solidFill>
                <a:effectLst/>
                <a:uLnTx/>
                <a:uFillTx/>
                <a:latin typeface="等线" panose="02010600030101010101" charset="-122"/>
                <a:ea typeface="等线" panose="02010600030101010101" charset="-122"/>
                <a:cs typeface="+mn-cs"/>
              </a:endParaRPr>
            </a:p>
          </p:txBody>
        </p:sp>
        <p:sp>
          <p:nvSpPr>
            <p:cNvPr id="11" name="Freeform 6"/>
            <p:cNvSpPr>
              <a:spLocks noEditPoints="1"/>
            </p:cNvSpPr>
            <p:nvPr/>
          </p:nvSpPr>
          <p:spPr bwMode="auto">
            <a:xfrm>
              <a:off x="8903116" y="708628"/>
              <a:ext cx="210459" cy="310603"/>
            </a:xfrm>
            <a:custGeom>
              <a:avLst/>
              <a:gdLst>
                <a:gd name="T0" fmla="*/ 0 w 286"/>
                <a:gd name="T1" fmla="*/ 229 h 421"/>
                <a:gd name="T2" fmla="*/ 21 w 286"/>
                <a:gd name="T3" fmla="*/ 163 h 421"/>
                <a:gd name="T4" fmla="*/ 110 w 286"/>
                <a:gd name="T5" fmla="*/ 0 h 421"/>
                <a:gd name="T6" fmla="*/ 177 w 286"/>
                <a:gd name="T7" fmla="*/ 38 h 421"/>
                <a:gd name="T8" fmla="*/ 116 w 286"/>
                <a:gd name="T9" fmla="*/ 30 h 421"/>
                <a:gd name="T10" fmla="*/ 36 w 286"/>
                <a:gd name="T11" fmla="*/ 146 h 421"/>
                <a:gd name="T12" fmla="*/ 100 w 286"/>
                <a:gd name="T13" fmla="*/ 116 h 421"/>
                <a:gd name="T14" fmla="*/ 203 w 286"/>
                <a:gd name="T15" fmla="*/ 42 h 421"/>
                <a:gd name="T16" fmla="*/ 252 w 286"/>
                <a:gd name="T17" fmla="*/ 101 h 421"/>
                <a:gd name="T18" fmla="*/ 198 w 286"/>
                <a:gd name="T19" fmla="*/ 72 h 421"/>
                <a:gd name="T20" fmla="*/ 117 w 286"/>
                <a:gd name="T21" fmla="*/ 115 h 421"/>
                <a:gd name="T22" fmla="*/ 286 w 286"/>
                <a:gd name="T23" fmla="*/ 237 h 421"/>
                <a:gd name="T24" fmla="*/ 127 w 286"/>
                <a:gd name="T25" fmla="*/ 342 h 421"/>
                <a:gd name="T26" fmla="*/ 156 w 286"/>
                <a:gd name="T27" fmla="*/ 421 h 421"/>
                <a:gd name="T28" fmla="*/ 17 w 286"/>
                <a:gd name="T29" fmla="*/ 290 h 421"/>
                <a:gd name="T30" fmla="*/ 18 w 286"/>
                <a:gd name="T31" fmla="*/ 290 h 421"/>
                <a:gd name="T32" fmla="*/ 0 w 286"/>
                <a:gd name="T33" fmla="*/ 229 h 421"/>
                <a:gd name="T34" fmla="*/ 177 w 286"/>
                <a:gd name="T35" fmla="*/ 224 h 421"/>
                <a:gd name="T36" fmla="*/ 146 w 286"/>
                <a:gd name="T37" fmla="*/ 193 h 421"/>
                <a:gd name="T38" fmla="*/ 115 w 286"/>
                <a:gd name="T39" fmla="*/ 224 h 421"/>
                <a:gd name="T40" fmla="*/ 146 w 286"/>
                <a:gd name="T41" fmla="*/ 254 h 421"/>
                <a:gd name="T42" fmla="*/ 177 w 286"/>
                <a:gd name="T43" fmla="*/ 224 h 4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286" h="421">
                  <a:moveTo>
                    <a:pt x="0" y="229"/>
                  </a:moveTo>
                  <a:cubicBezTo>
                    <a:pt x="0" y="204"/>
                    <a:pt x="8" y="182"/>
                    <a:pt x="21" y="163"/>
                  </a:cubicBezTo>
                  <a:cubicBezTo>
                    <a:pt x="28" y="137"/>
                    <a:pt x="57" y="39"/>
                    <a:pt x="110" y="0"/>
                  </a:cubicBezTo>
                  <a:cubicBezTo>
                    <a:pt x="177" y="38"/>
                    <a:pt x="177" y="38"/>
                    <a:pt x="177" y="38"/>
                  </a:cubicBezTo>
                  <a:cubicBezTo>
                    <a:pt x="177" y="38"/>
                    <a:pt x="128" y="57"/>
                    <a:pt x="116" y="30"/>
                  </a:cubicBezTo>
                  <a:cubicBezTo>
                    <a:pt x="106" y="8"/>
                    <a:pt x="54" y="88"/>
                    <a:pt x="36" y="146"/>
                  </a:cubicBezTo>
                  <a:cubicBezTo>
                    <a:pt x="53" y="130"/>
                    <a:pt x="75" y="119"/>
                    <a:pt x="100" y="116"/>
                  </a:cubicBezTo>
                  <a:cubicBezTo>
                    <a:pt x="127" y="86"/>
                    <a:pt x="165" y="52"/>
                    <a:pt x="203" y="42"/>
                  </a:cubicBezTo>
                  <a:cubicBezTo>
                    <a:pt x="252" y="101"/>
                    <a:pt x="252" y="101"/>
                    <a:pt x="252" y="101"/>
                  </a:cubicBezTo>
                  <a:cubicBezTo>
                    <a:pt x="252" y="101"/>
                    <a:pt x="199" y="101"/>
                    <a:pt x="198" y="72"/>
                  </a:cubicBezTo>
                  <a:cubicBezTo>
                    <a:pt x="197" y="54"/>
                    <a:pt x="154" y="81"/>
                    <a:pt x="117" y="115"/>
                  </a:cubicBezTo>
                  <a:cubicBezTo>
                    <a:pt x="180" y="117"/>
                    <a:pt x="286" y="175"/>
                    <a:pt x="286" y="237"/>
                  </a:cubicBezTo>
                  <a:cubicBezTo>
                    <a:pt x="286" y="296"/>
                    <a:pt x="191" y="337"/>
                    <a:pt x="127" y="342"/>
                  </a:cubicBezTo>
                  <a:cubicBezTo>
                    <a:pt x="132" y="395"/>
                    <a:pt x="156" y="421"/>
                    <a:pt x="156" y="421"/>
                  </a:cubicBezTo>
                  <a:cubicBezTo>
                    <a:pt x="58" y="375"/>
                    <a:pt x="17" y="290"/>
                    <a:pt x="17" y="290"/>
                  </a:cubicBezTo>
                  <a:cubicBezTo>
                    <a:pt x="18" y="290"/>
                    <a:pt x="18" y="290"/>
                    <a:pt x="18" y="290"/>
                  </a:cubicBezTo>
                  <a:cubicBezTo>
                    <a:pt x="6" y="272"/>
                    <a:pt x="0" y="251"/>
                    <a:pt x="0" y="229"/>
                  </a:cubicBezTo>
                  <a:moveTo>
                    <a:pt x="177" y="224"/>
                  </a:moveTo>
                  <a:cubicBezTo>
                    <a:pt x="177" y="207"/>
                    <a:pt x="163" y="193"/>
                    <a:pt x="146" y="193"/>
                  </a:cubicBezTo>
                  <a:cubicBezTo>
                    <a:pt x="129" y="193"/>
                    <a:pt x="115" y="207"/>
                    <a:pt x="115" y="224"/>
                  </a:cubicBezTo>
                  <a:cubicBezTo>
                    <a:pt x="115" y="241"/>
                    <a:pt x="129" y="254"/>
                    <a:pt x="146" y="254"/>
                  </a:cubicBezTo>
                  <a:cubicBezTo>
                    <a:pt x="163" y="254"/>
                    <a:pt x="177" y="241"/>
                    <a:pt x="177" y="224"/>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black"/>
                </a:solidFill>
                <a:effectLst/>
                <a:uLnTx/>
                <a:uFillTx/>
                <a:latin typeface="等线" panose="02010600030101010101" charset="-122"/>
                <a:ea typeface="等线" panose="02010600030101010101" charset="-122"/>
                <a:cs typeface="+mn-cs"/>
              </a:endParaRPr>
            </a:p>
          </p:txBody>
        </p:sp>
      </p:grpSp>
      <p:pic>
        <p:nvPicPr>
          <p:cNvPr id="12" name="图形 11"/>
          <p:cNvPicPr>
            <a:picLocks noChangeAspect="1"/>
          </p:cNvPicPr>
          <p:nvPr/>
        </p:nvPicPr>
        <p:blipFill>
          <a:blip r:embed="rId2"/>
          <a:stretch>
            <a:fillRect/>
          </a:stretch>
        </p:blipFill>
        <p:spPr>
          <a:xfrm>
            <a:off x="9689719" y="315071"/>
            <a:ext cx="1964618" cy="686373"/>
          </a:xfrm>
          <a:prstGeom prst="rect">
            <a:avLst/>
          </a:prstGeom>
        </p:spPr>
      </p:pic>
      <p:sp>
        <p:nvSpPr>
          <p:cNvPr id="2" name="矩形 1"/>
          <p:cNvSpPr/>
          <p:nvPr/>
        </p:nvSpPr>
        <p:spPr>
          <a:xfrm>
            <a:off x="1784411" y="2405183"/>
            <a:ext cx="9641149" cy="1631216"/>
          </a:xfrm>
          <a:prstGeom prst="rect">
            <a:avLst/>
          </a:prstGeom>
        </p:spPr>
        <p:txBody>
          <a:bodyPr wrap="square">
            <a:spAutoFit/>
          </a:bodyPr>
          <a:lstStyle/>
          <a:p>
            <a:pPr algn="ctr"/>
            <a:r>
              <a:rPr lang="zh-CN" altLang="en-US" sz="2000" dirty="0">
                <a:solidFill>
                  <a:schemeClr val="bg1"/>
                </a:solidFill>
                <a:latin typeface="方正兰亭纤黑_GBK" panose="02000000000000000000"/>
              </a:rPr>
              <a:t>本</a:t>
            </a:r>
            <a:r>
              <a:rPr lang="en-US" altLang="zh-CN" sz="2000" dirty="0">
                <a:solidFill>
                  <a:schemeClr val="bg1"/>
                </a:solidFill>
                <a:latin typeface="方正兰亭纤黑_GBK" panose="02000000000000000000"/>
              </a:rPr>
              <a:t>PPT</a:t>
            </a:r>
            <a:r>
              <a:rPr lang="zh-CN" altLang="en-US" sz="2000" dirty="0">
                <a:solidFill>
                  <a:schemeClr val="bg1"/>
                </a:solidFill>
                <a:latin typeface="方正兰亭纤黑_GBK" panose="02000000000000000000"/>
              </a:rPr>
              <a:t>为</a:t>
            </a:r>
            <a:r>
              <a:rPr lang="en-US" altLang="zh-CN" sz="2000" dirty="0">
                <a:solidFill>
                  <a:schemeClr val="bg1"/>
                </a:solidFill>
                <a:latin typeface="方正兰亭纤黑_GBK" panose="02000000000000000000"/>
              </a:rPr>
              <a:t>《HRSSC</a:t>
            </a:r>
            <a:r>
              <a:rPr lang="zh-CN" altLang="en-US" sz="2000" dirty="0">
                <a:solidFill>
                  <a:schemeClr val="bg1"/>
                </a:solidFill>
                <a:latin typeface="方正兰亭纤黑_GBK" panose="02000000000000000000"/>
              </a:rPr>
              <a:t>经验谈：企业成功落地</a:t>
            </a:r>
            <a:r>
              <a:rPr lang="en-US" altLang="zh-CN" sz="2000" dirty="0">
                <a:solidFill>
                  <a:schemeClr val="bg1"/>
                </a:solidFill>
                <a:latin typeface="方正兰亭纤黑_GBK" panose="02000000000000000000"/>
              </a:rPr>
              <a:t>SSC</a:t>
            </a:r>
            <a:r>
              <a:rPr lang="zh-CN" altLang="en-US" sz="2000" dirty="0">
                <a:solidFill>
                  <a:schemeClr val="bg1"/>
                </a:solidFill>
                <a:latin typeface="方正兰亭纤黑_GBK" panose="02000000000000000000"/>
              </a:rPr>
              <a:t>的</a:t>
            </a:r>
            <a:r>
              <a:rPr lang="en-US" altLang="zh-CN" sz="2000" dirty="0">
                <a:solidFill>
                  <a:schemeClr val="bg1"/>
                </a:solidFill>
                <a:latin typeface="方正兰亭纤黑_GBK" panose="02000000000000000000"/>
              </a:rPr>
              <a:t>4</a:t>
            </a:r>
            <a:r>
              <a:rPr lang="zh-CN" altLang="en-US" sz="2000" dirty="0">
                <a:solidFill>
                  <a:schemeClr val="bg1"/>
                </a:solidFill>
                <a:latin typeface="方正兰亭纤黑_GBK" panose="02000000000000000000"/>
              </a:rPr>
              <a:t>个必知事项</a:t>
            </a:r>
            <a:r>
              <a:rPr lang="en-US" altLang="zh-CN" sz="2000" dirty="0">
                <a:solidFill>
                  <a:schemeClr val="bg1"/>
                </a:solidFill>
                <a:latin typeface="方正兰亭纤黑_GBK" panose="02000000000000000000"/>
              </a:rPr>
              <a:t>》</a:t>
            </a:r>
            <a:r>
              <a:rPr lang="zh-CN" altLang="en-US" sz="2000" dirty="0">
                <a:solidFill>
                  <a:schemeClr val="bg1"/>
                </a:solidFill>
                <a:latin typeface="方正兰亭纤黑_GBK" panose="02000000000000000000"/>
              </a:rPr>
              <a:t>直播课件内容</a:t>
            </a:r>
            <a:endParaRPr lang="en-US" altLang="zh-CN" sz="2000" dirty="0">
              <a:solidFill>
                <a:schemeClr val="bg1"/>
              </a:solidFill>
              <a:latin typeface="方正兰亭纤黑_GBK" panose="02000000000000000000"/>
            </a:endParaRPr>
          </a:p>
          <a:p>
            <a:pPr algn="ctr"/>
            <a:endParaRPr lang="en-US" altLang="zh-CN" sz="2000" dirty="0">
              <a:solidFill>
                <a:schemeClr val="bg1"/>
              </a:solidFill>
              <a:latin typeface="方正兰亭纤黑_GBK" panose="02000000000000000000"/>
            </a:endParaRPr>
          </a:p>
          <a:p>
            <a:pPr algn="ctr"/>
            <a:r>
              <a:rPr lang="zh-CN" altLang="en-US" sz="2000" b="0" i="0" dirty="0">
                <a:solidFill>
                  <a:schemeClr val="bg1"/>
                </a:solidFill>
                <a:effectLst/>
                <a:latin typeface="Roboto" panose="02000000000000000000" pitchFamily="2" charset="0"/>
              </a:rPr>
              <a:t>直播回看地址： （在页面中点击观看回放，注册后即可观看）</a:t>
            </a:r>
            <a:br>
              <a:rPr lang="zh-CN" altLang="en-US" sz="2000" dirty="0">
                <a:solidFill>
                  <a:schemeClr val="bg1"/>
                </a:solidFill>
              </a:rPr>
            </a:br>
            <a:r>
              <a:rPr lang="en-US" altLang="zh-CN" sz="2000" b="0" i="0" u="sng" dirty="0">
                <a:solidFill>
                  <a:schemeClr val="bg1">
                    <a:lumMod val="95000"/>
                  </a:schemeClr>
                </a:solidFill>
                <a:effectLst/>
                <a:latin typeface="Roboto" panose="02000000000000000000" pitchFamily="2" charset="0"/>
                <a:hlinkClick r:id="rId3">
                  <a:extLst>
                    <a:ext uri="{A12FA001-AC4F-418D-AE19-62706E023703}">
                      <ahyp:hlinkClr xmlns:ahyp="http://schemas.microsoft.com/office/drawing/2018/hyperlinkcolor" val="tx"/>
                    </a:ext>
                  </a:extLst>
                </a:hlinkClick>
              </a:rPr>
              <a:t>https://app.ma.scrmtech.com/meetings-api/sapIndex/SapSourceData?pf_uid=13363_1571&amp;sid=30244&amp;source=2&amp;pf_type=3</a:t>
            </a:r>
            <a:endParaRPr lang="en-US" altLang="zh-CN" sz="2000" u="sng" dirty="0">
              <a:solidFill>
                <a:schemeClr val="bg1">
                  <a:lumMod val="95000"/>
                </a:schemeClr>
              </a:solidFill>
              <a:latin typeface="Roboto" panose="02000000000000000000" pitchFamily="2" charset="0"/>
            </a:endParaRPr>
          </a:p>
        </p:txBody>
      </p:sp>
    </p:spTree>
    <p:extLst>
      <p:ext uri="{BB962C8B-B14F-4D97-AF65-F5344CB8AC3E}">
        <p14:creationId xmlns:p14="http://schemas.microsoft.com/office/powerpoint/2010/main" val="3013367630"/>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矩形 6"/>
          <p:cNvSpPr/>
          <p:nvPr/>
        </p:nvSpPr>
        <p:spPr>
          <a:xfrm>
            <a:off x="0" y="0"/>
            <a:ext cx="12192000" cy="6858000"/>
          </a:xfrm>
          <a:prstGeom prst="rect">
            <a:avLst/>
          </a:prstGeom>
          <a:gradFill flip="none" rotWithShape="1">
            <a:gsLst>
              <a:gs pos="0">
                <a:srgbClr val="449A63"/>
              </a:gs>
              <a:gs pos="100000">
                <a:srgbClr val="2B6640"/>
              </a:gs>
            </a:gsLst>
            <a:lin ang="189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等线" panose="02010600030101010101" charset="-122"/>
              <a:ea typeface="等线" panose="02010600030101010101" charset="-122"/>
              <a:cs typeface="+mn-cs"/>
            </a:endParaRPr>
          </a:p>
        </p:txBody>
      </p:sp>
      <p:grpSp>
        <p:nvGrpSpPr>
          <p:cNvPr id="8" name="组合 7"/>
          <p:cNvGrpSpPr/>
          <p:nvPr/>
        </p:nvGrpSpPr>
        <p:grpSpPr>
          <a:xfrm>
            <a:off x="6715515" y="2310382"/>
            <a:ext cx="5154178" cy="4971511"/>
            <a:chOff x="8705175" y="708628"/>
            <a:chExt cx="408400" cy="393926"/>
          </a:xfrm>
          <a:solidFill>
            <a:schemeClr val="bg1">
              <a:alpha val="10000"/>
            </a:schemeClr>
          </a:solidFill>
        </p:grpSpPr>
        <p:sp>
          <p:nvSpPr>
            <p:cNvPr id="9" name="Freeform 5"/>
            <p:cNvSpPr>
              <a:spLocks noEditPoints="1"/>
            </p:cNvSpPr>
            <p:nvPr/>
          </p:nvSpPr>
          <p:spPr bwMode="auto">
            <a:xfrm>
              <a:off x="8705175" y="791951"/>
              <a:ext cx="210459" cy="310603"/>
            </a:xfrm>
            <a:custGeom>
              <a:avLst/>
              <a:gdLst>
                <a:gd name="T0" fmla="*/ 286 w 286"/>
                <a:gd name="T1" fmla="*/ 229 h 421"/>
                <a:gd name="T2" fmla="*/ 265 w 286"/>
                <a:gd name="T3" fmla="*/ 163 h 421"/>
                <a:gd name="T4" fmla="*/ 176 w 286"/>
                <a:gd name="T5" fmla="*/ 0 h 421"/>
                <a:gd name="T6" fmla="*/ 109 w 286"/>
                <a:gd name="T7" fmla="*/ 38 h 421"/>
                <a:gd name="T8" fmla="*/ 170 w 286"/>
                <a:gd name="T9" fmla="*/ 31 h 421"/>
                <a:gd name="T10" fmla="*/ 250 w 286"/>
                <a:gd name="T11" fmla="*/ 146 h 421"/>
                <a:gd name="T12" fmla="*/ 186 w 286"/>
                <a:gd name="T13" fmla="*/ 116 h 421"/>
                <a:gd name="T14" fmla="*/ 83 w 286"/>
                <a:gd name="T15" fmla="*/ 42 h 421"/>
                <a:gd name="T16" fmla="*/ 34 w 286"/>
                <a:gd name="T17" fmla="*/ 101 h 421"/>
                <a:gd name="T18" fmla="*/ 88 w 286"/>
                <a:gd name="T19" fmla="*/ 73 h 421"/>
                <a:gd name="T20" fmla="*/ 169 w 286"/>
                <a:gd name="T21" fmla="*/ 115 h 421"/>
                <a:gd name="T22" fmla="*/ 0 w 286"/>
                <a:gd name="T23" fmla="*/ 237 h 421"/>
                <a:gd name="T24" fmla="*/ 159 w 286"/>
                <a:gd name="T25" fmla="*/ 343 h 421"/>
                <a:gd name="T26" fmla="*/ 130 w 286"/>
                <a:gd name="T27" fmla="*/ 421 h 421"/>
                <a:gd name="T28" fmla="*/ 269 w 286"/>
                <a:gd name="T29" fmla="*/ 290 h 421"/>
                <a:gd name="T30" fmla="*/ 268 w 286"/>
                <a:gd name="T31" fmla="*/ 290 h 421"/>
                <a:gd name="T32" fmla="*/ 286 w 286"/>
                <a:gd name="T33" fmla="*/ 229 h 421"/>
                <a:gd name="T34" fmla="*/ 109 w 286"/>
                <a:gd name="T35" fmla="*/ 224 h 421"/>
                <a:gd name="T36" fmla="*/ 140 w 286"/>
                <a:gd name="T37" fmla="*/ 193 h 421"/>
                <a:gd name="T38" fmla="*/ 171 w 286"/>
                <a:gd name="T39" fmla="*/ 224 h 421"/>
                <a:gd name="T40" fmla="*/ 140 w 286"/>
                <a:gd name="T41" fmla="*/ 255 h 421"/>
                <a:gd name="T42" fmla="*/ 109 w 286"/>
                <a:gd name="T43" fmla="*/ 224 h 4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286" h="421">
                  <a:moveTo>
                    <a:pt x="286" y="229"/>
                  </a:moveTo>
                  <a:cubicBezTo>
                    <a:pt x="286" y="204"/>
                    <a:pt x="278" y="182"/>
                    <a:pt x="265" y="163"/>
                  </a:cubicBezTo>
                  <a:cubicBezTo>
                    <a:pt x="258" y="137"/>
                    <a:pt x="229" y="39"/>
                    <a:pt x="176" y="0"/>
                  </a:cubicBezTo>
                  <a:cubicBezTo>
                    <a:pt x="109" y="38"/>
                    <a:pt x="109" y="38"/>
                    <a:pt x="109" y="38"/>
                  </a:cubicBezTo>
                  <a:cubicBezTo>
                    <a:pt x="109" y="38"/>
                    <a:pt x="158" y="57"/>
                    <a:pt x="170" y="31"/>
                  </a:cubicBezTo>
                  <a:cubicBezTo>
                    <a:pt x="180" y="8"/>
                    <a:pt x="232" y="88"/>
                    <a:pt x="250" y="146"/>
                  </a:cubicBezTo>
                  <a:cubicBezTo>
                    <a:pt x="233" y="130"/>
                    <a:pt x="211" y="119"/>
                    <a:pt x="186" y="116"/>
                  </a:cubicBezTo>
                  <a:cubicBezTo>
                    <a:pt x="159" y="86"/>
                    <a:pt x="121" y="53"/>
                    <a:pt x="83" y="42"/>
                  </a:cubicBezTo>
                  <a:cubicBezTo>
                    <a:pt x="34" y="101"/>
                    <a:pt x="34" y="101"/>
                    <a:pt x="34" y="101"/>
                  </a:cubicBezTo>
                  <a:cubicBezTo>
                    <a:pt x="34" y="101"/>
                    <a:pt x="87" y="101"/>
                    <a:pt x="88" y="73"/>
                  </a:cubicBezTo>
                  <a:cubicBezTo>
                    <a:pt x="90" y="54"/>
                    <a:pt x="132" y="81"/>
                    <a:pt x="169" y="115"/>
                  </a:cubicBezTo>
                  <a:cubicBezTo>
                    <a:pt x="106" y="117"/>
                    <a:pt x="0" y="175"/>
                    <a:pt x="0" y="237"/>
                  </a:cubicBezTo>
                  <a:cubicBezTo>
                    <a:pt x="0" y="296"/>
                    <a:pt x="95" y="337"/>
                    <a:pt x="159" y="343"/>
                  </a:cubicBezTo>
                  <a:cubicBezTo>
                    <a:pt x="154" y="395"/>
                    <a:pt x="130" y="421"/>
                    <a:pt x="130" y="421"/>
                  </a:cubicBezTo>
                  <a:cubicBezTo>
                    <a:pt x="228" y="375"/>
                    <a:pt x="269" y="290"/>
                    <a:pt x="269" y="290"/>
                  </a:cubicBezTo>
                  <a:cubicBezTo>
                    <a:pt x="268" y="290"/>
                    <a:pt x="268" y="290"/>
                    <a:pt x="268" y="290"/>
                  </a:cubicBezTo>
                  <a:cubicBezTo>
                    <a:pt x="280" y="273"/>
                    <a:pt x="286" y="252"/>
                    <a:pt x="286" y="229"/>
                  </a:cubicBezTo>
                  <a:moveTo>
                    <a:pt x="109" y="224"/>
                  </a:moveTo>
                  <a:cubicBezTo>
                    <a:pt x="109" y="207"/>
                    <a:pt x="123" y="193"/>
                    <a:pt x="140" y="193"/>
                  </a:cubicBezTo>
                  <a:cubicBezTo>
                    <a:pt x="157" y="193"/>
                    <a:pt x="171" y="207"/>
                    <a:pt x="171" y="224"/>
                  </a:cubicBezTo>
                  <a:cubicBezTo>
                    <a:pt x="171" y="241"/>
                    <a:pt x="157" y="255"/>
                    <a:pt x="140" y="255"/>
                  </a:cubicBezTo>
                  <a:cubicBezTo>
                    <a:pt x="123" y="255"/>
                    <a:pt x="109" y="241"/>
                    <a:pt x="109" y="224"/>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black"/>
                </a:solidFill>
                <a:effectLst/>
                <a:uLnTx/>
                <a:uFillTx/>
                <a:latin typeface="等线" panose="02010600030101010101" charset="-122"/>
                <a:ea typeface="等线" panose="02010600030101010101" charset="-122"/>
                <a:cs typeface="+mn-cs"/>
              </a:endParaRPr>
            </a:p>
          </p:txBody>
        </p:sp>
        <p:sp>
          <p:nvSpPr>
            <p:cNvPr id="10" name="Freeform 6"/>
            <p:cNvSpPr>
              <a:spLocks noEditPoints="1"/>
            </p:cNvSpPr>
            <p:nvPr/>
          </p:nvSpPr>
          <p:spPr bwMode="auto">
            <a:xfrm>
              <a:off x="8903116" y="708628"/>
              <a:ext cx="210459" cy="310603"/>
            </a:xfrm>
            <a:custGeom>
              <a:avLst/>
              <a:gdLst>
                <a:gd name="T0" fmla="*/ 0 w 286"/>
                <a:gd name="T1" fmla="*/ 229 h 421"/>
                <a:gd name="T2" fmla="*/ 21 w 286"/>
                <a:gd name="T3" fmla="*/ 163 h 421"/>
                <a:gd name="T4" fmla="*/ 110 w 286"/>
                <a:gd name="T5" fmla="*/ 0 h 421"/>
                <a:gd name="T6" fmla="*/ 177 w 286"/>
                <a:gd name="T7" fmla="*/ 38 h 421"/>
                <a:gd name="T8" fmla="*/ 116 w 286"/>
                <a:gd name="T9" fmla="*/ 30 h 421"/>
                <a:gd name="T10" fmla="*/ 36 w 286"/>
                <a:gd name="T11" fmla="*/ 146 h 421"/>
                <a:gd name="T12" fmla="*/ 100 w 286"/>
                <a:gd name="T13" fmla="*/ 116 h 421"/>
                <a:gd name="T14" fmla="*/ 203 w 286"/>
                <a:gd name="T15" fmla="*/ 42 h 421"/>
                <a:gd name="T16" fmla="*/ 252 w 286"/>
                <a:gd name="T17" fmla="*/ 101 h 421"/>
                <a:gd name="T18" fmla="*/ 198 w 286"/>
                <a:gd name="T19" fmla="*/ 72 h 421"/>
                <a:gd name="T20" fmla="*/ 117 w 286"/>
                <a:gd name="T21" fmla="*/ 115 h 421"/>
                <a:gd name="T22" fmla="*/ 286 w 286"/>
                <a:gd name="T23" fmla="*/ 237 h 421"/>
                <a:gd name="T24" fmla="*/ 127 w 286"/>
                <a:gd name="T25" fmla="*/ 342 h 421"/>
                <a:gd name="T26" fmla="*/ 156 w 286"/>
                <a:gd name="T27" fmla="*/ 421 h 421"/>
                <a:gd name="T28" fmla="*/ 17 w 286"/>
                <a:gd name="T29" fmla="*/ 290 h 421"/>
                <a:gd name="T30" fmla="*/ 18 w 286"/>
                <a:gd name="T31" fmla="*/ 290 h 421"/>
                <a:gd name="T32" fmla="*/ 0 w 286"/>
                <a:gd name="T33" fmla="*/ 229 h 421"/>
                <a:gd name="T34" fmla="*/ 177 w 286"/>
                <a:gd name="T35" fmla="*/ 224 h 421"/>
                <a:gd name="T36" fmla="*/ 146 w 286"/>
                <a:gd name="T37" fmla="*/ 193 h 421"/>
                <a:gd name="T38" fmla="*/ 115 w 286"/>
                <a:gd name="T39" fmla="*/ 224 h 421"/>
                <a:gd name="T40" fmla="*/ 146 w 286"/>
                <a:gd name="T41" fmla="*/ 254 h 421"/>
                <a:gd name="T42" fmla="*/ 177 w 286"/>
                <a:gd name="T43" fmla="*/ 224 h 4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286" h="421">
                  <a:moveTo>
                    <a:pt x="0" y="229"/>
                  </a:moveTo>
                  <a:cubicBezTo>
                    <a:pt x="0" y="204"/>
                    <a:pt x="8" y="182"/>
                    <a:pt x="21" y="163"/>
                  </a:cubicBezTo>
                  <a:cubicBezTo>
                    <a:pt x="28" y="137"/>
                    <a:pt x="57" y="39"/>
                    <a:pt x="110" y="0"/>
                  </a:cubicBezTo>
                  <a:cubicBezTo>
                    <a:pt x="177" y="38"/>
                    <a:pt x="177" y="38"/>
                    <a:pt x="177" y="38"/>
                  </a:cubicBezTo>
                  <a:cubicBezTo>
                    <a:pt x="177" y="38"/>
                    <a:pt x="128" y="57"/>
                    <a:pt x="116" y="30"/>
                  </a:cubicBezTo>
                  <a:cubicBezTo>
                    <a:pt x="106" y="8"/>
                    <a:pt x="54" y="88"/>
                    <a:pt x="36" y="146"/>
                  </a:cubicBezTo>
                  <a:cubicBezTo>
                    <a:pt x="53" y="130"/>
                    <a:pt x="75" y="119"/>
                    <a:pt x="100" y="116"/>
                  </a:cubicBezTo>
                  <a:cubicBezTo>
                    <a:pt x="127" y="86"/>
                    <a:pt x="165" y="52"/>
                    <a:pt x="203" y="42"/>
                  </a:cubicBezTo>
                  <a:cubicBezTo>
                    <a:pt x="252" y="101"/>
                    <a:pt x="252" y="101"/>
                    <a:pt x="252" y="101"/>
                  </a:cubicBezTo>
                  <a:cubicBezTo>
                    <a:pt x="252" y="101"/>
                    <a:pt x="199" y="101"/>
                    <a:pt x="198" y="72"/>
                  </a:cubicBezTo>
                  <a:cubicBezTo>
                    <a:pt x="197" y="54"/>
                    <a:pt x="154" y="81"/>
                    <a:pt x="117" y="115"/>
                  </a:cubicBezTo>
                  <a:cubicBezTo>
                    <a:pt x="180" y="117"/>
                    <a:pt x="286" y="175"/>
                    <a:pt x="286" y="237"/>
                  </a:cubicBezTo>
                  <a:cubicBezTo>
                    <a:pt x="286" y="296"/>
                    <a:pt x="191" y="337"/>
                    <a:pt x="127" y="342"/>
                  </a:cubicBezTo>
                  <a:cubicBezTo>
                    <a:pt x="132" y="395"/>
                    <a:pt x="156" y="421"/>
                    <a:pt x="156" y="421"/>
                  </a:cubicBezTo>
                  <a:cubicBezTo>
                    <a:pt x="58" y="375"/>
                    <a:pt x="17" y="290"/>
                    <a:pt x="17" y="290"/>
                  </a:cubicBezTo>
                  <a:cubicBezTo>
                    <a:pt x="18" y="290"/>
                    <a:pt x="18" y="290"/>
                    <a:pt x="18" y="290"/>
                  </a:cubicBezTo>
                  <a:cubicBezTo>
                    <a:pt x="6" y="272"/>
                    <a:pt x="0" y="251"/>
                    <a:pt x="0" y="229"/>
                  </a:cubicBezTo>
                  <a:moveTo>
                    <a:pt x="177" y="224"/>
                  </a:moveTo>
                  <a:cubicBezTo>
                    <a:pt x="177" y="207"/>
                    <a:pt x="163" y="193"/>
                    <a:pt x="146" y="193"/>
                  </a:cubicBezTo>
                  <a:cubicBezTo>
                    <a:pt x="129" y="193"/>
                    <a:pt x="115" y="207"/>
                    <a:pt x="115" y="224"/>
                  </a:cubicBezTo>
                  <a:cubicBezTo>
                    <a:pt x="115" y="241"/>
                    <a:pt x="129" y="254"/>
                    <a:pt x="146" y="254"/>
                  </a:cubicBezTo>
                  <a:cubicBezTo>
                    <a:pt x="163" y="254"/>
                    <a:pt x="177" y="241"/>
                    <a:pt x="177" y="224"/>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black"/>
                </a:solidFill>
                <a:effectLst/>
                <a:uLnTx/>
                <a:uFillTx/>
                <a:latin typeface="等线" panose="02010600030101010101" charset="-122"/>
                <a:ea typeface="等线" panose="02010600030101010101" charset="-122"/>
                <a:cs typeface="+mn-cs"/>
              </a:endParaRPr>
            </a:p>
          </p:txBody>
        </p:sp>
      </p:grpSp>
      <p:pic>
        <p:nvPicPr>
          <p:cNvPr id="11" name="图形 10"/>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9689719" y="315071"/>
            <a:ext cx="1964618" cy="686373"/>
          </a:xfrm>
          <a:prstGeom prst="rect">
            <a:avLst/>
          </a:prstGeom>
        </p:spPr>
      </p:pic>
      <p:cxnSp>
        <p:nvCxnSpPr>
          <p:cNvPr id="12" name="直接连接符 11"/>
          <p:cNvCxnSpPr/>
          <p:nvPr/>
        </p:nvCxnSpPr>
        <p:spPr>
          <a:xfrm>
            <a:off x="1082811" y="3490460"/>
            <a:ext cx="7537406" cy="0"/>
          </a:xfrm>
          <a:prstGeom prst="line">
            <a:avLst/>
          </a:prstGeom>
          <a:ln w="3175">
            <a:solidFill>
              <a:schemeClr val="bg1"/>
            </a:solidFill>
            <a:prstDash val="dash"/>
          </a:ln>
        </p:spPr>
        <p:style>
          <a:lnRef idx="1">
            <a:schemeClr val="accent1"/>
          </a:lnRef>
          <a:fillRef idx="0">
            <a:schemeClr val="accent1"/>
          </a:fillRef>
          <a:effectRef idx="0">
            <a:schemeClr val="accent1"/>
          </a:effectRef>
          <a:fontRef idx="minor">
            <a:schemeClr val="tx1"/>
          </a:fontRef>
        </p:style>
      </p:cxnSp>
      <p:sp>
        <p:nvSpPr>
          <p:cNvPr id="6" name="矩形 5"/>
          <p:cNvSpPr/>
          <p:nvPr/>
        </p:nvSpPr>
        <p:spPr>
          <a:xfrm>
            <a:off x="1006611" y="2601770"/>
            <a:ext cx="8031480" cy="707886"/>
          </a:xfrm>
          <a:prstGeom prst="rect">
            <a:avLst/>
          </a:prstGeom>
        </p:spPr>
        <p:txBody>
          <a:bodyPr wrap="square">
            <a:spAutoFit/>
          </a:bodyPr>
          <a:lstStyle/>
          <a:p>
            <a:pPr>
              <a:defRPr/>
            </a:pPr>
            <a:r>
              <a:rPr lang="zh-CN" altLang="en-US" sz="4000" dirty="0">
                <a:solidFill>
                  <a:schemeClr val="bg1"/>
                </a:solidFill>
                <a:latin typeface="微软雅黑" panose="020B0503020204020204" pitchFamily="34" charset="-122"/>
                <a:ea typeface="微软雅黑" panose="020B0503020204020204" pitchFamily="34" charset="-122"/>
              </a:rPr>
              <a:t>企业成功落地</a:t>
            </a:r>
            <a:r>
              <a:rPr lang="en-US" altLang="zh-CN" sz="4000" dirty="0">
                <a:solidFill>
                  <a:schemeClr val="bg1"/>
                </a:solidFill>
                <a:latin typeface="微软雅黑" panose="020B0503020204020204" pitchFamily="34" charset="-122"/>
                <a:ea typeface="微软雅黑" panose="020B0503020204020204" pitchFamily="34" charset="-122"/>
              </a:rPr>
              <a:t>SSC</a:t>
            </a:r>
            <a:r>
              <a:rPr lang="zh-CN" altLang="en-US" sz="4000" dirty="0">
                <a:solidFill>
                  <a:schemeClr val="bg1"/>
                </a:solidFill>
                <a:latin typeface="微软雅黑" panose="020B0503020204020204" pitchFamily="34" charset="-122"/>
                <a:ea typeface="微软雅黑" panose="020B0503020204020204" pitchFamily="34" charset="-122"/>
              </a:rPr>
              <a:t>的</a:t>
            </a:r>
            <a:r>
              <a:rPr lang="en-US" altLang="zh-CN" sz="4000" dirty="0">
                <a:solidFill>
                  <a:schemeClr val="bg1"/>
                </a:solidFill>
                <a:latin typeface="微软雅黑" panose="020B0503020204020204" pitchFamily="34" charset="-122"/>
                <a:ea typeface="微软雅黑" panose="020B0503020204020204" pitchFamily="34" charset="-122"/>
              </a:rPr>
              <a:t>4</a:t>
            </a:r>
            <a:r>
              <a:rPr lang="zh-CN" altLang="en-US" sz="4000" dirty="0">
                <a:solidFill>
                  <a:schemeClr val="bg1"/>
                </a:solidFill>
                <a:latin typeface="微软雅黑" panose="020B0503020204020204" pitchFamily="34" charset="-122"/>
                <a:ea typeface="微软雅黑" panose="020B0503020204020204" pitchFamily="34" charset="-122"/>
              </a:rPr>
              <a:t>个必知事项</a:t>
            </a:r>
            <a:endParaRPr kumimoji="0" lang="zh-CN" altLang="en-US" sz="4000" b="0" i="0" u="none" strike="noStrike" kern="1200" cap="none" spc="60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endParaRPr>
          </a:p>
        </p:txBody>
      </p:sp>
      <p:sp>
        <p:nvSpPr>
          <p:cNvPr id="3" name="文本框 2"/>
          <p:cNvSpPr txBox="1"/>
          <p:nvPr/>
        </p:nvSpPr>
        <p:spPr>
          <a:xfrm>
            <a:off x="1006611" y="3733549"/>
            <a:ext cx="4306350" cy="523220"/>
          </a:xfrm>
          <a:prstGeom prst="rect">
            <a:avLst/>
          </a:prstGeom>
          <a:noFill/>
        </p:spPr>
        <p:txBody>
          <a:bodyPr wrap="square" rtlCol="0">
            <a:spAutoFit/>
          </a:bodyPr>
          <a:lstStyle/>
          <a:p>
            <a:r>
              <a:rPr lang="zh-CN" altLang="en-US" sz="2800" b="1" dirty="0">
                <a:solidFill>
                  <a:schemeClr val="bg1"/>
                </a:solidFill>
              </a:rPr>
              <a:t>蚂蚁</a:t>
            </a:r>
            <a:r>
              <a:rPr lang="en-US" altLang="zh-CN" sz="2800" b="1" dirty="0">
                <a:solidFill>
                  <a:schemeClr val="bg1"/>
                </a:solidFill>
              </a:rPr>
              <a:t>HR-Lily</a:t>
            </a:r>
            <a:endParaRPr lang="zh-CN" altLang="en-US" sz="2800" b="1" dirty="0">
              <a:solidFill>
                <a:schemeClr val="bg1"/>
              </a:solidFill>
            </a:endParaRPr>
          </a:p>
        </p:txBody>
      </p:sp>
      <p:sp>
        <p:nvSpPr>
          <p:cNvPr id="2" name="文本框 1"/>
          <p:cNvSpPr txBox="1"/>
          <p:nvPr/>
        </p:nvSpPr>
        <p:spPr>
          <a:xfrm>
            <a:off x="1082811" y="1803482"/>
            <a:ext cx="2749450" cy="707886"/>
          </a:xfrm>
          <a:prstGeom prst="rect">
            <a:avLst/>
          </a:prstGeom>
          <a:noFill/>
        </p:spPr>
        <p:txBody>
          <a:bodyPr wrap="square" rtlCol="0">
            <a:spAutoFit/>
          </a:bodyPr>
          <a:lstStyle/>
          <a:p>
            <a:r>
              <a:rPr lang="en-US" altLang="zh-CN" sz="4000" dirty="0">
                <a:solidFill>
                  <a:schemeClr val="bg1"/>
                </a:solidFill>
                <a:latin typeface="微软雅黑" panose="020B0503020204020204" pitchFamily="34" charset="-122"/>
                <a:ea typeface="微软雅黑" panose="020B0503020204020204" pitchFamily="34" charset="-122"/>
              </a:rPr>
              <a:t>SSC</a:t>
            </a:r>
            <a:r>
              <a:rPr lang="zh-CN" altLang="en-US" sz="4000" dirty="0">
                <a:solidFill>
                  <a:schemeClr val="bg1"/>
                </a:solidFill>
                <a:latin typeface="微软雅黑" panose="020B0503020204020204" pitchFamily="34" charset="-122"/>
                <a:ea typeface="微软雅黑" panose="020B0503020204020204" pitchFamily="34" charset="-122"/>
              </a:rPr>
              <a:t>经验谈</a:t>
            </a:r>
          </a:p>
        </p:txBody>
      </p:sp>
    </p:spTree>
    <p:custDataLst>
      <p:tags r:id="rId1"/>
    </p:custData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矩形 6"/>
          <p:cNvSpPr/>
          <p:nvPr/>
        </p:nvSpPr>
        <p:spPr>
          <a:xfrm>
            <a:off x="0" y="0"/>
            <a:ext cx="12192000" cy="6858000"/>
          </a:xfrm>
          <a:prstGeom prst="rect">
            <a:avLst/>
          </a:prstGeom>
          <a:gradFill flip="none" rotWithShape="1">
            <a:gsLst>
              <a:gs pos="0">
                <a:srgbClr val="449A63"/>
              </a:gs>
              <a:gs pos="100000">
                <a:srgbClr val="2B6640"/>
              </a:gs>
            </a:gsLst>
            <a:lin ang="189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等线" panose="02010600030101010101" charset="-122"/>
              <a:ea typeface="等线" panose="02010600030101010101" charset="-122"/>
              <a:cs typeface="+mn-cs"/>
            </a:endParaRPr>
          </a:p>
        </p:txBody>
      </p:sp>
      <p:grpSp>
        <p:nvGrpSpPr>
          <p:cNvPr id="8" name="组合 7"/>
          <p:cNvGrpSpPr/>
          <p:nvPr/>
        </p:nvGrpSpPr>
        <p:grpSpPr>
          <a:xfrm>
            <a:off x="6715515" y="2310382"/>
            <a:ext cx="5154178" cy="4971511"/>
            <a:chOff x="8705175" y="708628"/>
            <a:chExt cx="408400" cy="393926"/>
          </a:xfrm>
          <a:solidFill>
            <a:schemeClr val="bg1">
              <a:alpha val="10000"/>
            </a:schemeClr>
          </a:solidFill>
        </p:grpSpPr>
        <p:sp>
          <p:nvSpPr>
            <p:cNvPr id="9" name="Freeform 5"/>
            <p:cNvSpPr>
              <a:spLocks noEditPoints="1"/>
            </p:cNvSpPr>
            <p:nvPr/>
          </p:nvSpPr>
          <p:spPr bwMode="auto">
            <a:xfrm>
              <a:off x="8705175" y="791951"/>
              <a:ext cx="210459" cy="310603"/>
            </a:xfrm>
            <a:custGeom>
              <a:avLst/>
              <a:gdLst>
                <a:gd name="T0" fmla="*/ 286 w 286"/>
                <a:gd name="T1" fmla="*/ 229 h 421"/>
                <a:gd name="T2" fmla="*/ 265 w 286"/>
                <a:gd name="T3" fmla="*/ 163 h 421"/>
                <a:gd name="T4" fmla="*/ 176 w 286"/>
                <a:gd name="T5" fmla="*/ 0 h 421"/>
                <a:gd name="T6" fmla="*/ 109 w 286"/>
                <a:gd name="T7" fmla="*/ 38 h 421"/>
                <a:gd name="T8" fmla="*/ 170 w 286"/>
                <a:gd name="T9" fmla="*/ 31 h 421"/>
                <a:gd name="T10" fmla="*/ 250 w 286"/>
                <a:gd name="T11" fmla="*/ 146 h 421"/>
                <a:gd name="T12" fmla="*/ 186 w 286"/>
                <a:gd name="T13" fmla="*/ 116 h 421"/>
                <a:gd name="T14" fmla="*/ 83 w 286"/>
                <a:gd name="T15" fmla="*/ 42 h 421"/>
                <a:gd name="T16" fmla="*/ 34 w 286"/>
                <a:gd name="T17" fmla="*/ 101 h 421"/>
                <a:gd name="T18" fmla="*/ 88 w 286"/>
                <a:gd name="T19" fmla="*/ 73 h 421"/>
                <a:gd name="T20" fmla="*/ 169 w 286"/>
                <a:gd name="T21" fmla="*/ 115 h 421"/>
                <a:gd name="T22" fmla="*/ 0 w 286"/>
                <a:gd name="T23" fmla="*/ 237 h 421"/>
                <a:gd name="T24" fmla="*/ 159 w 286"/>
                <a:gd name="T25" fmla="*/ 343 h 421"/>
                <a:gd name="T26" fmla="*/ 130 w 286"/>
                <a:gd name="T27" fmla="*/ 421 h 421"/>
                <a:gd name="T28" fmla="*/ 269 w 286"/>
                <a:gd name="T29" fmla="*/ 290 h 421"/>
                <a:gd name="T30" fmla="*/ 268 w 286"/>
                <a:gd name="T31" fmla="*/ 290 h 421"/>
                <a:gd name="T32" fmla="*/ 286 w 286"/>
                <a:gd name="T33" fmla="*/ 229 h 421"/>
                <a:gd name="T34" fmla="*/ 109 w 286"/>
                <a:gd name="T35" fmla="*/ 224 h 421"/>
                <a:gd name="T36" fmla="*/ 140 w 286"/>
                <a:gd name="T37" fmla="*/ 193 h 421"/>
                <a:gd name="T38" fmla="*/ 171 w 286"/>
                <a:gd name="T39" fmla="*/ 224 h 421"/>
                <a:gd name="T40" fmla="*/ 140 w 286"/>
                <a:gd name="T41" fmla="*/ 255 h 421"/>
                <a:gd name="T42" fmla="*/ 109 w 286"/>
                <a:gd name="T43" fmla="*/ 224 h 4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286" h="421">
                  <a:moveTo>
                    <a:pt x="286" y="229"/>
                  </a:moveTo>
                  <a:cubicBezTo>
                    <a:pt x="286" y="204"/>
                    <a:pt x="278" y="182"/>
                    <a:pt x="265" y="163"/>
                  </a:cubicBezTo>
                  <a:cubicBezTo>
                    <a:pt x="258" y="137"/>
                    <a:pt x="229" y="39"/>
                    <a:pt x="176" y="0"/>
                  </a:cubicBezTo>
                  <a:cubicBezTo>
                    <a:pt x="109" y="38"/>
                    <a:pt x="109" y="38"/>
                    <a:pt x="109" y="38"/>
                  </a:cubicBezTo>
                  <a:cubicBezTo>
                    <a:pt x="109" y="38"/>
                    <a:pt x="158" y="57"/>
                    <a:pt x="170" y="31"/>
                  </a:cubicBezTo>
                  <a:cubicBezTo>
                    <a:pt x="180" y="8"/>
                    <a:pt x="232" y="88"/>
                    <a:pt x="250" y="146"/>
                  </a:cubicBezTo>
                  <a:cubicBezTo>
                    <a:pt x="233" y="130"/>
                    <a:pt x="211" y="119"/>
                    <a:pt x="186" y="116"/>
                  </a:cubicBezTo>
                  <a:cubicBezTo>
                    <a:pt x="159" y="86"/>
                    <a:pt x="121" y="53"/>
                    <a:pt x="83" y="42"/>
                  </a:cubicBezTo>
                  <a:cubicBezTo>
                    <a:pt x="34" y="101"/>
                    <a:pt x="34" y="101"/>
                    <a:pt x="34" y="101"/>
                  </a:cubicBezTo>
                  <a:cubicBezTo>
                    <a:pt x="34" y="101"/>
                    <a:pt x="87" y="101"/>
                    <a:pt x="88" y="73"/>
                  </a:cubicBezTo>
                  <a:cubicBezTo>
                    <a:pt x="90" y="54"/>
                    <a:pt x="132" y="81"/>
                    <a:pt x="169" y="115"/>
                  </a:cubicBezTo>
                  <a:cubicBezTo>
                    <a:pt x="106" y="117"/>
                    <a:pt x="0" y="175"/>
                    <a:pt x="0" y="237"/>
                  </a:cubicBezTo>
                  <a:cubicBezTo>
                    <a:pt x="0" y="296"/>
                    <a:pt x="95" y="337"/>
                    <a:pt x="159" y="343"/>
                  </a:cubicBezTo>
                  <a:cubicBezTo>
                    <a:pt x="154" y="395"/>
                    <a:pt x="130" y="421"/>
                    <a:pt x="130" y="421"/>
                  </a:cubicBezTo>
                  <a:cubicBezTo>
                    <a:pt x="228" y="375"/>
                    <a:pt x="269" y="290"/>
                    <a:pt x="269" y="290"/>
                  </a:cubicBezTo>
                  <a:cubicBezTo>
                    <a:pt x="268" y="290"/>
                    <a:pt x="268" y="290"/>
                    <a:pt x="268" y="290"/>
                  </a:cubicBezTo>
                  <a:cubicBezTo>
                    <a:pt x="280" y="273"/>
                    <a:pt x="286" y="252"/>
                    <a:pt x="286" y="229"/>
                  </a:cubicBezTo>
                  <a:moveTo>
                    <a:pt x="109" y="224"/>
                  </a:moveTo>
                  <a:cubicBezTo>
                    <a:pt x="109" y="207"/>
                    <a:pt x="123" y="193"/>
                    <a:pt x="140" y="193"/>
                  </a:cubicBezTo>
                  <a:cubicBezTo>
                    <a:pt x="157" y="193"/>
                    <a:pt x="171" y="207"/>
                    <a:pt x="171" y="224"/>
                  </a:cubicBezTo>
                  <a:cubicBezTo>
                    <a:pt x="171" y="241"/>
                    <a:pt x="157" y="255"/>
                    <a:pt x="140" y="255"/>
                  </a:cubicBezTo>
                  <a:cubicBezTo>
                    <a:pt x="123" y="255"/>
                    <a:pt x="109" y="241"/>
                    <a:pt x="109" y="224"/>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black"/>
                </a:solidFill>
                <a:effectLst/>
                <a:uLnTx/>
                <a:uFillTx/>
                <a:latin typeface="等线" panose="02010600030101010101" charset="-122"/>
                <a:ea typeface="等线" panose="02010600030101010101" charset="-122"/>
                <a:cs typeface="+mn-cs"/>
              </a:endParaRPr>
            </a:p>
          </p:txBody>
        </p:sp>
        <p:sp>
          <p:nvSpPr>
            <p:cNvPr id="10" name="Freeform 6"/>
            <p:cNvSpPr>
              <a:spLocks noEditPoints="1"/>
            </p:cNvSpPr>
            <p:nvPr/>
          </p:nvSpPr>
          <p:spPr bwMode="auto">
            <a:xfrm>
              <a:off x="8903116" y="708628"/>
              <a:ext cx="210459" cy="310603"/>
            </a:xfrm>
            <a:custGeom>
              <a:avLst/>
              <a:gdLst>
                <a:gd name="T0" fmla="*/ 0 w 286"/>
                <a:gd name="T1" fmla="*/ 229 h 421"/>
                <a:gd name="T2" fmla="*/ 21 w 286"/>
                <a:gd name="T3" fmla="*/ 163 h 421"/>
                <a:gd name="T4" fmla="*/ 110 w 286"/>
                <a:gd name="T5" fmla="*/ 0 h 421"/>
                <a:gd name="T6" fmla="*/ 177 w 286"/>
                <a:gd name="T7" fmla="*/ 38 h 421"/>
                <a:gd name="T8" fmla="*/ 116 w 286"/>
                <a:gd name="T9" fmla="*/ 30 h 421"/>
                <a:gd name="T10" fmla="*/ 36 w 286"/>
                <a:gd name="T11" fmla="*/ 146 h 421"/>
                <a:gd name="T12" fmla="*/ 100 w 286"/>
                <a:gd name="T13" fmla="*/ 116 h 421"/>
                <a:gd name="T14" fmla="*/ 203 w 286"/>
                <a:gd name="T15" fmla="*/ 42 h 421"/>
                <a:gd name="T16" fmla="*/ 252 w 286"/>
                <a:gd name="T17" fmla="*/ 101 h 421"/>
                <a:gd name="T18" fmla="*/ 198 w 286"/>
                <a:gd name="T19" fmla="*/ 72 h 421"/>
                <a:gd name="T20" fmla="*/ 117 w 286"/>
                <a:gd name="T21" fmla="*/ 115 h 421"/>
                <a:gd name="T22" fmla="*/ 286 w 286"/>
                <a:gd name="T23" fmla="*/ 237 h 421"/>
                <a:gd name="T24" fmla="*/ 127 w 286"/>
                <a:gd name="T25" fmla="*/ 342 h 421"/>
                <a:gd name="T26" fmla="*/ 156 w 286"/>
                <a:gd name="T27" fmla="*/ 421 h 421"/>
                <a:gd name="T28" fmla="*/ 17 w 286"/>
                <a:gd name="T29" fmla="*/ 290 h 421"/>
                <a:gd name="T30" fmla="*/ 18 w 286"/>
                <a:gd name="T31" fmla="*/ 290 h 421"/>
                <a:gd name="T32" fmla="*/ 0 w 286"/>
                <a:gd name="T33" fmla="*/ 229 h 421"/>
                <a:gd name="T34" fmla="*/ 177 w 286"/>
                <a:gd name="T35" fmla="*/ 224 h 421"/>
                <a:gd name="T36" fmla="*/ 146 w 286"/>
                <a:gd name="T37" fmla="*/ 193 h 421"/>
                <a:gd name="T38" fmla="*/ 115 w 286"/>
                <a:gd name="T39" fmla="*/ 224 h 421"/>
                <a:gd name="T40" fmla="*/ 146 w 286"/>
                <a:gd name="T41" fmla="*/ 254 h 421"/>
                <a:gd name="T42" fmla="*/ 177 w 286"/>
                <a:gd name="T43" fmla="*/ 224 h 4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286" h="421">
                  <a:moveTo>
                    <a:pt x="0" y="229"/>
                  </a:moveTo>
                  <a:cubicBezTo>
                    <a:pt x="0" y="204"/>
                    <a:pt x="8" y="182"/>
                    <a:pt x="21" y="163"/>
                  </a:cubicBezTo>
                  <a:cubicBezTo>
                    <a:pt x="28" y="137"/>
                    <a:pt x="57" y="39"/>
                    <a:pt x="110" y="0"/>
                  </a:cubicBezTo>
                  <a:cubicBezTo>
                    <a:pt x="177" y="38"/>
                    <a:pt x="177" y="38"/>
                    <a:pt x="177" y="38"/>
                  </a:cubicBezTo>
                  <a:cubicBezTo>
                    <a:pt x="177" y="38"/>
                    <a:pt x="128" y="57"/>
                    <a:pt x="116" y="30"/>
                  </a:cubicBezTo>
                  <a:cubicBezTo>
                    <a:pt x="106" y="8"/>
                    <a:pt x="54" y="88"/>
                    <a:pt x="36" y="146"/>
                  </a:cubicBezTo>
                  <a:cubicBezTo>
                    <a:pt x="53" y="130"/>
                    <a:pt x="75" y="119"/>
                    <a:pt x="100" y="116"/>
                  </a:cubicBezTo>
                  <a:cubicBezTo>
                    <a:pt x="127" y="86"/>
                    <a:pt x="165" y="52"/>
                    <a:pt x="203" y="42"/>
                  </a:cubicBezTo>
                  <a:cubicBezTo>
                    <a:pt x="252" y="101"/>
                    <a:pt x="252" y="101"/>
                    <a:pt x="252" y="101"/>
                  </a:cubicBezTo>
                  <a:cubicBezTo>
                    <a:pt x="252" y="101"/>
                    <a:pt x="199" y="101"/>
                    <a:pt x="198" y="72"/>
                  </a:cubicBezTo>
                  <a:cubicBezTo>
                    <a:pt x="197" y="54"/>
                    <a:pt x="154" y="81"/>
                    <a:pt x="117" y="115"/>
                  </a:cubicBezTo>
                  <a:cubicBezTo>
                    <a:pt x="180" y="117"/>
                    <a:pt x="286" y="175"/>
                    <a:pt x="286" y="237"/>
                  </a:cubicBezTo>
                  <a:cubicBezTo>
                    <a:pt x="286" y="296"/>
                    <a:pt x="191" y="337"/>
                    <a:pt x="127" y="342"/>
                  </a:cubicBezTo>
                  <a:cubicBezTo>
                    <a:pt x="132" y="395"/>
                    <a:pt x="156" y="421"/>
                    <a:pt x="156" y="421"/>
                  </a:cubicBezTo>
                  <a:cubicBezTo>
                    <a:pt x="58" y="375"/>
                    <a:pt x="17" y="290"/>
                    <a:pt x="17" y="290"/>
                  </a:cubicBezTo>
                  <a:cubicBezTo>
                    <a:pt x="18" y="290"/>
                    <a:pt x="18" y="290"/>
                    <a:pt x="18" y="290"/>
                  </a:cubicBezTo>
                  <a:cubicBezTo>
                    <a:pt x="6" y="272"/>
                    <a:pt x="0" y="251"/>
                    <a:pt x="0" y="229"/>
                  </a:cubicBezTo>
                  <a:moveTo>
                    <a:pt x="177" y="224"/>
                  </a:moveTo>
                  <a:cubicBezTo>
                    <a:pt x="177" y="207"/>
                    <a:pt x="163" y="193"/>
                    <a:pt x="146" y="193"/>
                  </a:cubicBezTo>
                  <a:cubicBezTo>
                    <a:pt x="129" y="193"/>
                    <a:pt x="115" y="207"/>
                    <a:pt x="115" y="224"/>
                  </a:cubicBezTo>
                  <a:cubicBezTo>
                    <a:pt x="115" y="241"/>
                    <a:pt x="129" y="254"/>
                    <a:pt x="146" y="254"/>
                  </a:cubicBezTo>
                  <a:cubicBezTo>
                    <a:pt x="163" y="254"/>
                    <a:pt x="177" y="241"/>
                    <a:pt x="177" y="224"/>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black"/>
                </a:solidFill>
                <a:effectLst/>
                <a:uLnTx/>
                <a:uFillTx/>
                <a:latin typeface="等线" panose="02010600030101010101" charset="-122"/>
                <a:ea typeface="等线" panose="02010600030101010101" charset="-122"/>
                <a:cs typeface="+mn-cs"/>
              </a:endParaRPr>
            </a:p>
          </p:txBody>
        </p:sp>
      </p:grpSp>
      <p:pic>
        <p:nvPicPr>
          <p:cNvPr id="11" name="图形 10"/>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9689719" y="315071"/>
            <a:ext cx="1964618" cy="686373"/>
          </a:xfrm>
          <a:prstGeom prst="rect">
            <a:avLst/>
          </a:prstGeom>
        </p:spPr>
      </p:pic>
      <p:sp>
        <p:nvSpPr>
          <p:cNvPr id="4" name="文本框 3"/>
          <p:cNvSpPr txBox="1"/>
          <p:nvPr/>
        </p:nvSpPr>
        <p:spPr>
          <a:xfrm>
            <a:off x="2490737" y="1886489"/>
            <a:ext cx="7740015" cy="2677656"/>
          </a:xfrm>
          <a:prstGeom prst="rect">
            <a:avLst/>
          </a:prstGeom>
          <a:noFill/>
        </p:spPr>
        <p:txBody>
          <a:bodyPr wrap="square" rtlCol="0">
            <a:spAutoFit/>
          </a:bodyPr>
          <a:lstStyle/>
          <a:p>
            <a:r>
              <a:rPr lang="en-US" altLang="zh-CN" sz="2400" b="1" dirty="0">
                <a:solidFill>
                  <a:schemeClr val="bg1"/>
                </a:solidFill>
                <a:latin typeface="微软雅黑" panose="020B0503020204020204" pitchFamily="34" charset="-122"/>
                <a:ea typeface="微软雅黑" panose="020B0503020204020204" pitchFamily="34" charset="-122"/>
                <a:cs typeface="微软雅黑" panose="020B0503020204020204" pitchFamily="34" charset="-122"/>
              </a:rPr>
              <a:t>1</a:t>
            </a:r>
            <a:r>
              <a:rPr lang="zh-CN" altLang="en-US" sz="2400" b="1" dirty="0">
                <a:solidFill>
                  <a:schemeClr val="bg1"/>
                </a:solidFill>
                <a:latin typeface="微软雅黑" panose="020B0503020204020204" pitchFamily="34" charset="-122"/>
                <a:ea typeface="微软雅黑" panose="020B0503020204020204" pitchFamily="34" charset="-122"/>
                <a:cs typeface="微软雅黑" panose="020B0503020204020204" pitchFamily="34" charset="-122"/>
              </a:rPr>
              <a:t>、什么是</a:t>
            </a:r>
            <a:r>
              <a:rPr lang="en-US" altLang="zh-CN" sz="2400" b="1" dirty="0">
                <a:solidFill>
                  <a:schemeClr val="bg1"/>
                </a:solidFill>
                <a:latin typeface="微软雅黑" panose="020B0503020204020204" pitchFamily="34" charset="-122"/>
                <a:ea typeface="微软雅黑" panose="020B0503020204020204" pitchFamily="34" charset="-122"/>
                <a:cs typeface="微软雅黑" panose="020B0503020204020204" pitchFamily="34" charset="-122"/>
              </a:rPr>
              <a:t>SSC</a:t>
            </a:r>
          </a:p>
          <a:p>
            <a:endParaRPr lang="en-US" altLang="zh-CN" sz="2400" b="1" dirty="0">
              <a:solidFill>
                <a:schemeClr val="bg1"/>
              </a:solidFill>
              <a:latin typeface="微软雅黑" panose="020B0503020204020204" pitchFamily="34" charset="-122"/>
              <a:ea typeface="微软雅黑" panose="020B0503020204020204" pitchFamily="34" charset="-122"/>
              <a:cs typeface="微软雅黑" panose="020B0503020204020204" pitchFamily="34" charset="-122"/>
            </a:endParaRPr>
          </a:p>
          <a:p>
            <a:r>
              <a:rPr lang="en-US" altLang="zh-CN" sz="2400" b="1" dirty="0">
                <a:solidFill>
                  <a:schemeClr val="bg1"/>
                </a:solidFill>
                <a:latin typeface="微软雅黑" panose="020B0503020204020204" pitchFamily="34" charset="-122"/>
                <a:ea typeface="微软雅黑" panose="020B0503020204020204" pitchFamily="34" charset="-122"/>
                <a:cs typeface="微软雅黑" panose="020B0503020204020204" pitchFamily="34" charset="-122"/>
              </a:rPr>
              <a:t>2</a:t>
            </a:r>
            <a:r>
              <a:rPr lang="zh-CN" altLang="en-US" sz="2400" b="1" dirty="0">
                <a:solidFill>
                  <a:schemeClr val="bg1"/>
                </a:solidFill>
                <a:latin typeface="微软雅黑" panose="020B0503020204020204" pitchFamily="34" charset="-122"/>
                <a:ea typeface="微软雅黑" panose="020B0503020204020204" pitchFamily="34" charset="-122"/>
                <a:cs typeface="微软雅黑" panose="020B0503020204020204" pitchFamily="34" charset="-122"/>
              </a:rPr>
              <a:t>、</a:t>
            </a:r>
            <a:r>
              <a:rPr lang="en-US" altLang="zh-CN" sz="2400" b="1" dirty="0">
                <a:solidFill>
                  <a:schemeClr val="bg1"/>
                </a:solidFill>
                <a:latin typeface="微软雅黑" panose="020B0503020204020204" pitchFamily="34" charset="-122"/>
                <a:ea typeface="微软雅黑" panose="020B0503020204020204" pitchFamily="34" charset="-122"/>
                <a:cs typeface="微软雅黑" panose="020B0503020204020204" pitchFamily="34" charset="-122"/>
              </a:rPr>
              <a:t>SSC</a:t>
            </a:r>
            <a:r>
              <a:rPr lang="zh-CN" altLang="en-US" sz="2400" b="1" dirty="0">
                <a:solidFill>
                  <a:schemeClr val="bg1"/>
                </a:solidFill>
                <a:latin typeface="微软雅黑" panose="020B0503020204020204" pitchFamily="34" charset="-122"/>
                <a:ea typeface="微软雅黑" panose="020B0503020204020204" pitchFamily="34" charset="-122"/>
                <a:cs typeface="微软雅黑" panose="020B0503020204020204" pitchFamily="34" charset="-122"/>
              </a:rPr>
              <a:t>的价值是什么</a:t>
            </a:r>
          </a:p>
          <a:p>
            <a:endParaRPr lang="en-US" altLang="zh-CN" sz="2400" b="1" dirty="0">
              <a:solidFill>
                <a:schemeClr val="bg1"/>
              </a:solidFill>
              <a:latin typeface="微软雅黑" panose="020B0503020204020204" pitchFamily="34" charset="-122"/>
              <a:ea typeface="微软雅黑" panose="020B0503020204020204" pitchFamily="34" charset="-122"/>
              <a:cs typeface="微软雅黑" panose="020B0503020204020204" pitchFamily="34" charset="-122"/>
            </a:endParaRPr>
          </a:p>
          <a:p>
            <a:r>
              <a:rPr lang="en-US" altLang="zh-CN" sz="2400" b="1" dirty="0">
                <a:solidFill>
                  <a:schemeClr val="bg1"/>
                </a:solidFill>
                <a:latin typeface="微软雅黑" panose="020B0503020204020204" pitchFamily="34" charset="-122"/>
                <a:ea typeface="微软雅黑" panose="020B0503020204020204" pitchFamily="34" charset="-122"/>
                <a:cs typeface="微软雅黑" panose="020B0503020204020204" pitchFamily="34" charset="-122"/>
              </a:rPr>
              <a:t>3</a:t>
            </a:r>
            <a:r>
              <a:rPr lang="zh-CN" altLang="en-US" sz="2400" b="1" dirty="0">
                <a:solidFill>
                  <a:schemeClr val="bg1"/>
                </a:solidFill>
                <a:latin typeface="微软雅黑" panose="020B0503020204020204" pitchFamily="34" charset="-122"/>
                <a:ea typeface="微软雅黑" panose="020B0503020204020204" pitchFamily="34" charset="-122"/>
                <a:cs typeface="微软雅黑" panose="020B0503020204020204" pitchFamily="34" charset="-122"/>
              </a:rPr>
              <a:t>、企业为什么要做</a:t>
            </a:r>
            <a:r>
              <a:rPr lang="en-US" altLang="zh-CN" sz="2400" b="1" dirty="0">
                <a:solidFill>
                  <a:schemeClr val="bg1"/>
                </a:solidFill>
                <a:latin typeface="微软雅黑" panose="020B0503020204020204" pitchFamily="34" charset="-122"/>
                <a:ea typeface="微软雅黑" panose="020B0503020204020204" pitchFamily="34" charset="-122"/>
                <a:cs typeface="微软雅黑" panose="020B0503020204020204" pitchFamily="34" charset="-122"/>
              </a:rPr>
              <a:t>SSC</a:t>
            </a:r>
          </a:p>
          <a:p>
            <a:endParaRPr lang="zh-CN" altLang="en-US" sz="2400" b="1" dirty="0">
              <a:solidFill>
                <a:schemeClr val="bg1"/>
              </a:solidFill>
              <a:latin typeface="微软雅黑" panose="020B0503020204020204" pitchFamily="34" charset="-122"/>
              <a:ea typeface="微软雅黑" panose="020B0503020204020204" pitchFamily="34" charset="-122"/>
              <a:cs typeface="微软雅黑" panose="020B0503020204020204" pitchFamily="34" charset="-122"/>
            </a:endParaRPr>
          </a:p>
          <a:p>
            <a:r>
              <a:rPr lang="en-US" altLang="zh-CN" sz="2400" b="1" dirty="0">
                <a:solidFill>
                  <a:schemeClr val="bg1"/>
                </a:solidFill>
                <a:latin typeface="微软雅黑" panose="020B0503020204020204" pitchFamily="34" charset="-122"/>
                <a:ea typeface="微软雅黑" panose="020B0503020204020204" pitchFamily="34" charset="-122"/>
                <a:cs typeface="微软雅黑" panose="020B0503020204020204" pitchFamily="34" charset="-122"/>
              </a:rPr>
              <a:t>4</a:t>
            </a:r>
            <a:r>
              <a:rPr lang="zh-CN" altLang="en-US" sz="2400" b="1" dirty="0">
                <a:solidFill>
                  <a:schemeClr val="bg1"/>
                </a:solidFill>
                <a:latin typeface="微软雅黑" panose="020B0503020204020204" pitchFamily="34" charset="-122"/>
                <a:ea typeface="微软雅黑" panose="020B0503020204020204" pitchFamily="34" charset="-122"/>
                <a:cs typeface="微软雅黑" panose="020B0503020204020204" pitchFamily="34" charset="-122"/>
              </a:rPr>
              <a:t>、落地</a:t>
            </a:r>
            <a:r>
              <a:rPr lang="en-US" altLang="zh-CN" sz="2400" b="1" dirty="0">
                <a:solidFill>
                  <a:schemeClr val="bg1"/>
                </a:solidFill>
                <a:latin typeface="微软雅黑" panose="020B0503020204020204" pitchFamily="34" charset="-122"/>
                <a:ea typeface="微软雅黑" panose="020B0503020204020204" pitchFamily="34" charset="-122"/>
                <a:cs typeface="微软雅黑" panose="020B0503020204020204" pitchFamily="34" charset="-122"/>
              </a:rPr>
              <a:t>SSC</a:t>
            </a:r>
            <a:r>
              <a:rPr lang="zh-CN" altLang="en-US" sz="2400" b="1" dirty="0">
                <a:solidFill>
                  <a:schemeClr val="bg1"/>
                </a:solidFill>
                <a:latin typeface="微软雅黑" panose="020B0503020204020204" pitchFamily="34" charset="-122"/>
                <a:ea typeface="微软雅黑" panose="020B0503020204020204" pitchFamily="34" charset="-122"/>
                <a:cs typeface="微软雅黑" panose="020B0503020204020204" pitchFamily="34" charset="-122"/>
              </a:rPr>
              <a:t>的关键成功因素</a:t>
            </a:r>
            <a:endParaRPr lang="en-US" altLang="zh-CN" sz="2400" b="1" dirty="0">
              <a:solidFill>
                <a:schemeClr val="bg1"/>
              </a:solidFill>
              <a:latin typeface="微软雅黑" panose="020B0503020204020204" pitchFamily="34" charset="-122"/>
              <a:ea typeface="微软雅黑" panose="020B0503020204020204" pitchFamily="34" charset="-122"/>
              <a:cs typeface="微软雅黑" panose="020B0503020204020204" pitchFamily="34" charset="-122"/>
            </a:endParaRPr>
          </a:p>
        </p:txBody>
      </p:sp>
    </p:spTree>
    <p:custDataLst>
      <p:tags r:id="rId1"/>
    </p:custData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矩形 4"/>
          <p:cNvSpPr/>
          <p:nvPr/>
        </p:nvSpPr>
        <p:spPr>
          <a:xfrm>
            <a:off x="0" y="0"/>
            <a:ext cx="12192000" cy="6858000"/>
          </a:xfrm>
          <a:prstGeom prst="rect">
            <a:avLst/>
          </a:prstGeom>
          <a:gradFill flip="none" rotWithShape="1">
            <a:gsLst>
              <a:gs pos="0">
                <a:srgbClr val="449A63"/>
              </a:gs>
              <a:gs pos="100000">
                <a:srgbClr val="2B6640"/>
              </a:gs>
            </a:gsLst>
            <a:lin ang="189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等线" panose="02010600030101010101" charset="-122"/>
              <a:ea typeface="等线" panose="02010600030101010101" charset="-122"/>
              <a:cs typeface="+mn-cs"/>
            </a:endParaRPr>
          </a:p>
        </p:txBody>
      </p:sp>
      <p:grpSp>
        <p:nvGrpSpPr>
          <p:cNvPr id="6" name="组合 5"/>
          <p:cNvGrpSpPr/>
          <p:nvPr/>
        </p:nvGrpSpPr>
        <p:grpSpPr>
          <a:xfrm>
            <a:off x="6727580" y="2310382"/>
            <a:ext cx="5154178" cy="4971511"/>
            <a:chOff x="8705175" y="708628"/>
            <a:chExt cx="408400" cy="393926"/>
          </a:xfrm>
          <a:solidFill>
            <a:schemeClr val="bg1">
              <a:alpha val="10000"/>
            </a:schemeClr>
          </a:solidFill>
        </p:grpSpPr>
        <p:sp>
          <p:nvSpPr>
            <p:cNvPr id="7" name="Freeform 5"/>
            <p:cNvSpPr>
              <a:spLocks noEditPoints="1"/>
            </p:cNvSpPr>
            <p:nvPr/>
          </p:nvSpPr>
          <p:spPr bwMode="auto">
            <a:xfrm>
              <a:off x="8705175" y="791951"/>
              <a:ext cx="210459" cy="310603"/>
            </a:xfrm>
            <a:custGeom>
              <a:avLst/>
              <a:gdLst>
                <a:gd name="T0" fmla="*/ 286 w 286"/>
                <a:gd name="T1" fmla="*/ 229 h 421"/>
                <a:gd name="T2" fmla="*/ 265 w 286"/>
                <a:gd name="T3" fmla="*/ 163 h 421"/>
                <a:gd name="T4" fmla="*/ 176 w 286"/>
                <a:gd name="T5" fmla="*/ 0 h 421"/>
                <a:gd name="T6" fmla="*/ 109 w 286"/>
                <a:gd name="T7" fmla="*/ 38 h 421"/>
                <a:gd name="T8" fmla="*/ 170 w 286"/>
                <a:gd name="T9" fmla="*/ 31 h 421"/>
                <a:gd name="T10" fmla="*/ 250 w 286"/>
                <a:gd name="T11" fmla="*/ 146 h 421"/>
                <a:gd name="T12" fmla="*/ 186 w 286"/>
                <a:gd name="T13" fmla="*/ 116 h 421"/>
                <a:gd name="T14" fmla="*/ 83 w 286"/>
                <a:gd name="T15" fmla="*/ 42 h 421"/>
                <a:gd name="T16" fmla="*/ 34 w 286"/>
                <a:gd name="T17" fmla="*/ 101 h 421"/>
                <a:gd name="T18" fmla="*/ 88 w 286"/>
                <a:gd name="T19" fmla="*/ 73 h 421"/>
                <a:gd name="T20" fmla="*/ 169 w 286"/>
                <a:gd name="T21" fmla="*/ 115 h 421"/>
                <a:gd name="T22" fmla="*/ 0 w 286"/>
                <a:gd name="T23" fmla="*/ 237 h 421"/>
                <a:gd name="T24" fmla="*/ 159 w 286"/>
                <a:gd name="T25" fmla="*/ 343 h 421"/>
                <a:gd name="T26" fmla="*/ 130 w 286"/>
                <a:gd name="T27" fmla="*/ 421 h 421"/>
                <a:gd name="T28" fmla="*/ 269 w 286"/>
                <a:gd name="T29" fmla="*/ 290 h 421"/>
                <a:gd name="T30" fmla="*/ 268 w 286"/>
                <a:gd name="T31" fmla="*/ 290 h 421"/>
                <a:gd name="T32" fmla="*/ 286 w 286"/>
                <a:gd name="T33" fmla="*/ 229 h 421"/>
                <a:gd name="T34" fmla="*/ 109 w 286"/>
                <a:gd name="T35" fmla="*/ 224 h 421"/>
                <a:gd name="T36" fmla="*/ 140 w 286"/>
                <a:gd name="T37" fmla="*/ 193 h 421"/>
                <a:gd name="T38" fmla="*/ 171 w 286"/>
                <a:gd name="T39" fmla="*/ 224 h 421"/>
                <a:gd name="T40" fmla="*/ 140 w 286"/>
                <a:gd name="T41" fmla="*/ 255 h 421"/>
                <a:gd name="T42" fmla="*/ 109 w 286"/>
                <a:gd name="T43" fmla="*/ 224 h 4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286" h="421">
                  <a:moveTo>
                    <a:pt x="286" y="229"/>
                  </a:moveTo>
                  <a:cubicBezTo>
                    <a:pt x="286" y="204"/>
                    <a:pt x="278" y="182"/>
                    <a:pt x="265" y="163"/>
                  </a:cubicBezTo>
                  <a:cubicBezTo>
                    <a:pt x="258" y="137"/>
                    <a:pt x="229" y="39"/>
                    <a:pt x="176" y="0"/>
                  </a:cubicBezTo>
                  <a:cubicBezTo>
                    <a:pt x="109" y="38"/>
                    <a:pt x="109" y="38"/>
                    <a:pt x="109" y="38"/>
                  </a:cubicBezTo>
                  <a:cubicBezTo>
                    <a:pt x="109" y="38"/>
                    <a:pt x="158" y="57"/>
                    <a:pt x="170" y="31"/>
                  </a:cubicBezTo>
                  <a:cubicBezTo>
                    <a:pt x="180" y="8"/>
                    <a:pt x="232" y="88"/>
                    <a:pt x="250" y="146"/>
                  </a:cubicBezTo>
                  <a:cubicBezTo>
                    <a:pt x="233" y="130"/>
                    <a:pt x="211" y="119"/>
                    <a:pt x="186" y="116"/>
                  </a:cubicBezTo>
                  <a:cubicBezTo>
                    <a:pt x="159" y="86"/>
                    <a:pt x="121" y="53"/>
                    <a:pt x="83" y="42"/>
                  </a:cubicBezTo>
                  <a:cubicBezTo>
                    <a:pt x="34" y="101"/>
                    <a:pt x="34" y="101"/>
                    <a:pt x="34" y="101"/>
                  </a:cubicBezTo>
                  <a:cubicBezTo>
                    <a:pt x="34" y="101"/>
                    <a:pt x="87" y="101"/>
                    <a:pt x="88" y="73"/>
                  </a:cubicBezTo>
                  <a:cubicBezTo>
                    <a:pt x="90" y="54"/>
                    <a:pt x="132" y="81"/>
                    <a:pt x="169" y="115"/>
                  </a:cubicBezTo>
                  <a:cubicBezTo>
                    <a:pt x="106" y="117"/>
                    <a:pt x="0" y="175"/>
                    <a:pt x="0" y="237"/>
                  </a:cubicBezTo>
                  <a:cubicBezTo>
                    <a:pt x="0" y="296"/>
                    <a:pt x="95" y="337"/>
                    <a:pt x="159" y="343"/>
                  </a:cubicBezTo>
                  <a:cubicBezTo>
                    <a:pt x="154" y="395"/>
                    <a:pt x="130" y="421"/>
                    <a:pt x="130" y="421"/>
                  </a:cubicBezTo>
                  <a:cubicBezTo>
                    <a:pt x="228" y="375"/>
                    <a:pt x="269" y="290"/>
                    <a:pt x="269" y="290"/>
                  </a:cubicBezTo>
                  <a:cubicBezTo>
                    <a:pt x="268" y="290"/>
                    <a:pt x="268" y="290"/>
                    <a:pt x="268" y="290"/>
                  </a:cubicBezTo>
                  <a:cubicBezTo>
                    <a:pt x="280" y="273"/>
                    <a:pt x="286" y="252"/>
                    <a:pt x="286" y="229"/>
                  </a:cubicBezTo>
                  <a:moveTo>
                    <a:pt x="109" y="224"/>
                  </a:moveTo>
                  <a:cubicBezTo>
                    <a:pt x="109" y="207"/>
                    <a:pt x="123" y="193"/>
                    <a:pt x="140" y="193"/>
                  </a:cubicBezTo>
                  <a:cubicBezTo>
                    <a:pt x="157" y="193"/>
                    <a:pt x="171" y="207"/>
                    <a:pt x="171" y="224"/>
                  </a:cubicBezTo>
                  <a:cubicBezTo>
                    <a:pt x="171" y="241"/>
                    <a:pt x="157" y="255"/>
                    <a:pt x="140" y="255"/>
                  </a:cubicBezTo>
                  <a:cubicBezTo>
                    <a:pt x="123" y="255"/>
                    <a:pt x="109" y="241"/>
                    <a:pt x="109" y="224"/>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black"/>
                </a:solidFill>
                <a:effectLst/>
                <a:uLnTx/>
                <a:uFillTx/>
                <a:latin typeface="等线" panose="02010600030101010101" charset="-122"/>
                <a:ea typeface="等线" panose="02010600030101010101" charset="-122"/>
                <a:cs typeface="+mn-cs"/>
              </a:endParaRPr>
            </a:p>
          </p:txBody>
        </p:sp>
        <p:sp>
          <p:nvSpPr>
            <p:cNvPr id="8" name="Freeform 6"/>
            <p:cNvSpPr>
              <a:spLocks noEditPoints="1"/>
            </p:cNvSpPr>
            <p:nvPr/>
          </p:nvSpPr>
          <p:spPr bwMode="auto">
            <a:xfrm>
              <a:off x="8903116" y="708628"/>
              <a:ext cx="210459" cy="310603"/>
            </a:xfrm>
            <a:custGeom>
              <a:avLst/>
              <a:gdLst>
                <a:gd name="T0" fmla="*/ 0 w 286"/>
                <a:gd name="T1" fmla="*/ 229 h 421"/>
                <a:gd name="T2" fmla="*/ 21 w 286"/>
                <a:gd name="T3" fmla="*/ 163 h 421"/>
                <a:gd name="T4" fmla="*/ 110 w 286"/>
                <a:gd name="T5" fmla="*/ 0 h 421"/>
                <a:gd name="T6" fmla="*/ 177 w 286"/>
                <a:gd name="T7" fmla="*/ 38 h 421"/>
                <a:gd name="T8" fmla="*/ 116 w 286"/>
                <a:gd name="T9" fmla="*/ 30 h 421"/>
                <a:gd name="T10" fmla="*/ 36 w 286"/>
                <a:gd name="T11" fmla="*/ 146 h 421"/>
                <a:gd name="T12" fmla="*/ 100 w 286"/>
                <a:gd name="T13" fmla="*/ 116 h 421"/>
                <a:gd name="T14" fmla="*/ 203 w 286"/>
                <a:gd name="T15" fmla="*/ 42 h 421"/>
                <a:gd name="T16" fmla="*/ 252 w 286"/>
                <a:gd name="T17" fmla="*/ 101 h 421"/>
                <a:gd name="T18" fmla="*/ 198 w 286"/>
                <a:gd name="T19" fmla="*/ 72 h 421"/>
                <a:gd name="T20" fmla="*/ 117 w 286"/>
                <a:gd name="T21" fmla="*/ 115 h 421"/>
                <a:gd name="T22" fmla="*/ 286 w 286"/>
                <a:gd name="T23" fmla="*/ 237 h 421"/>
                <a:gd name="T24" fmla="*/ 127 w 286"/>
                <a:gd name="T25" fmla="*/ 342 h 421"/>
                <a:gd name="T26" fmla="*/ 156 w 286"/>
                <a:gd name="T27" fmla="*/ 421 h 421"/>
                <a:gd name="T28" fmla="*/ 17 w 286"/>
                <a:gd name="T29" fmla="*/ 290 h 421"/>
                <a:gd name="T30" fmla="*/ 18 w 286"/>
                <a:gd name="T31" fmla="*/ 290 h 421"/>
                <a:gd name="T32" fmla="*/ 0 w 286"/>
                <a:gd name="T33" fmla="*/ 229 h 421"/>
                <a:gd name="T34" fmla="*/ 177 w 286"/>
                <a:gd name="T35" fmla="*/ 224 h 421"/>
                <a:gd name="T36" fmla="*/ 146 w 286"/>
                <a:gd name="T37" fmla="*/ 193 h 421"/>
                <a:gd name="T38" fmla="*/ 115 w 286"/>
                <a:gd name="T39" fmla="*/ 224 h 421"/>
                <a:gd name="T40" fmla="*/ 146 w 286"/>
                <a:gd name="T41" fmla="*/ 254 h 421"/>
                <a:gd name="T42" fmla="*/ 177 w 286"/>
                <a:gd name="T43" fmla="*/ 224 h 4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286" h="421">
                  <a:moveTo>
                    <a:pt x="0" y="229"/>
                  </a:moveTo>
                  <a:cubicBezTo>
                    <a:pt x="0" y="204"/>
                    <a:pt x="8" y="182"/>
                    <a:pt x="21" y="163"/>
                  </a:cubicBezTo>
                  <a:cubicBezTo>
                    <a:pt x="28" y="137"/>
                    <a:pt x="57" y="39"/>
                    <a:pt x="110" y="0"/>
                  </a:cubicBezTo>
                  <a:cubicBezTo>
                    <a:pt x="177" y="38"/>
                    <a:pt x="177" y="38"/>
                    <a:pt x="177" y="38"/>
                  </a:cubicBezTo>
                  <a:cubicBezTo>
                    <a:pt x="177" y="38"/>
                    <a:pt x="128" y="57"/>
                    <a:pt x="116" y="30"/>
                  </a:cubicBezTo>
                  <a:cubicBezTo>
                    <a:pt x="106" y="8"/>
                    <a:pt x="54" y="88"/>
                    <a:pt x="36" y="146"/>
                  </a:cubicBezTo>
                  <a:cubicBezTo>
                    <a:pt x="53" y="130"/>
                    <a:pt x="75" y="119"/>
                    <a:pt x="100" y="116"/>
                  </a:cubicBezTo>
                  <a:cubicBezTo>
                    <a:pt x="127" y="86"/>
                    <a:pt x="165" y="52"/>
                    <a:pt x="203" y="42"/>
                  </a:cubicBezTo>
                  <a:cubicBezTo>
                    <a:pt x="252" y="101"/>
                    <a:pt x="252" y="101"/>
                    <a:pt x="252" y="101"/>
                  </a:cubicBezTo>
                  <a:cubicBezTo>
                    <a:pt x="252" y="101"/>
                    <a:pt x="199" y="101"/>
                    <a:pt x="198" y="72"/>
                  </a:cubicBezTo>
                  <a:cubicBezTo>
                    <a:pt x="197" y="54"/>
                    <a:pt x="154" y="81"/>
                    <a:pt x="117" y="115"/>
                  </a:cubicBezTo>
                  <a:cubicBezTo>
                    <a:pt x="180" y="117"/>
                    <a:pt x="286" y="175"/>
                    <a:pt x="286" y="237"/>
                  </a:cubicBezTo>
                  <a:cubicBezTo>
                    <a:pt x="286" y="296"/>
                    <a:pt x="191" y="337"/>
                    <a:pt x="127" y="342"/>
                  </a:cubicBezTo>
                  <a:cubicBezTo>
                    <a:pt x="132" y="395"/>
                    <a:pt x="156" y="421"/>
                    <a:pt x="156" y="421"/>
                  </a:cubicBezTo>
                  <a:cubicBezTo>
                    <a:pt x="58" y="375"/>
                    <a:pt x="17" y="290"/>
                    <a:pt x="17" y="290"/>
                  </a:cubicBezTo>
                  <a:cubicBezTo>
                    <a:pt x="18" y="290"/>
                    <a:pt x="18" y="290"/>
                    <a:pt x="18" y="290"/>
                  </a:cubicBezTo>
                  <a:cubicBezTo>
                    <a:pt x="6" y="272"/>
                    <a:pt x="0" y="251"/>
                    <a:pt x="0" y="229"/>
                  </a:cubicBezTo>
                  <a:moveTo>
                    <a:pt x="177" y="224"/>
                  </a:moveTo>
                  <a:cubicBezTo>
                    <a:pt x="177" y="207"/>
                    <a:pt x="163" y="193"/>
                    <a:pt x="146" y="193"/>
                  </a:cubicBezTo>
                  <a:cubicBezTo>
                    <a:pt x="129" y="193"/>
                    <a:pt x="115" y="207"/>
                    <a:pt x="115" y="224"/>
                  </a:cubicBezTo>
                  <a:cubicBezTo>
                    <a:pt x="115" y="241"/>
                    <a:pt x="129" y="254"/>
                    <a:pt x="146" y="254"/>
                  </a:cubicBezTo>
                  <a:cubicBezTo>
                    <a:pt x="163" y="254"/>
                    <a:pt x="177" y="241"/>
                    <a:pt x="177" y="224"/>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black"/>
                </a:solidFill>
                <a:effectLst/>
                <a:uLnTx/>
                <a:uFillTx/>
                <a:latin typeface="等线" panose="02010600030101010101" charset="-122"/>
                <a:ea typeface="等线" panose="02010600030101010101" charset="-122"/>
                <a:cs typeface="+mn-cs"/>
              </a:endParaRPr>
            </a:p>
          </p:txBody>
        </p:sp>
      </p:grpSp>
      <p:pic>
        <p:nvPicPr>
          <p:cNvPr id="9" name="图形 8"/>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9761638" y="284491"/>
            <a:ext cx="1964618" cy="686373"/>
          </a:xfrm>
          <a:prstGeom prst="rect">
            <a:avLst/>
          </a:prstGeom>
        </p:spPr>
      </p:pic>
      <p:sp>
        <p:nvSpPr>
          <p:cNvPr id="10" name="矩形 9"/>
          <p:cNvSpPr/>
          <p:nvPr/>
        </p:nvSpPr>
        <p:spPr>
          <a:xfrm>
            <a:off x="2033576" y="2321004"/>
            <a:ext cx="3000593" cy="2215991"/>
          </a:xfrm>
          <a:prstGeom prst="rect">
            <a:avLst/>
          </a:prstGeom>
        </p:spPr>
        <p:txBody>
          <a:bodyPr wrap="square">
            <a:spAutoFit/>
          </a:bodyPr>
          <a:lstStyle/>
          <a:p>
            <a:pPr algn="ctr"/>
            <a:r>
              <a:rPr lang="en-US" altLang="zh-CN" sz="13800" b="1" dirty="0">
                <a:solidFill>
                  <a:schemeClr val="bg1"/>
                </a:solidFill>
                <a:latin typeface="微软雅黑" panose="020B0503020204020204" pitchFamily="34" charset="-122"/>
                <a:ea typeface="微软雅黑" panose="020B0503020204020204" pitchFamily="34" charset="-122"/>
              </a:rPr>
              <a:t>01</a:t>
            </a:r>
            <a:endParaRPr lang="zh-CN" altLang="en-US" sz="13800" b="1" dirty="0">
              <a:solidFill>
                <a:schemeClr val="bg1"/>
              </a:solidFill>
              <a:latin typeface="微软雅黑" panose="020B0503020204020204" pitchFamily="34" charset="-122"/>
              <a:ea typeface="微软雅黑" panose="020B0503020204020204" pitchFamily="34" charset="-122"/>
            </a:endParaRPr>
          </a:p>
        </p:txBody>
      </p:sp>
      <p:sp>
        <p:nvSpPr>
          <p:cNvPr id="11" name="文本框 10"/>
          <p:cNvSpPr txBox="1"/>
          <p:nvPr/>
        </p:nvSpPr>
        <p:spPr>
          <a:xfrm>
            <a:off x="5034169" y="2957883"/>
            <a:ext cx="5417820" cy="706755"/>
          </a:xfrm>
          <a:prstGeom prst="rect">
            <a:avLst/>
          </a:prstGeom>
          <a:noFill/>
        </p:spPr>
        <p:txBody>
          <a:bodyPr wrap="square" rtlCol="0">
            <a:spAutoFit/>
          </a:bodyPr>
          <a:lstStyle/>
          <a:p>
            <a:pPr algn="l"/>
            <a:r>
              <a:rPr lang="zh-CN" altLang="en-US" sz="4000" b="1" noProof="1">
                <a:solidFill>
                  <a:schemeClr val="bg1"/>
                </a:solidFill>
                <a:latin typeface="微软雅黑" panose="020B0503020204020204" pitchFamily="34" charset="-122"/>
                <a:ea typeface="微软雅黑" panose="020B0503020204020204" pitchFamily="34" charset="-122"/>
              </a:rPr>
              <a:t>什么是</a:t>
            </a:r>
            <a:r>
              <a:rPr lang="en-US" altLang="zh-CN" sz="4000" b="1" noProof="1">
                <a:solidFill>
                  <a:schemeClr val="bg1"/>
                </a:solidFill>
                <a:latin typeface="微软雅黑" panose="020B0503020204020204" pitchFamily="34" charset="-122"/>
                <a:ea typeface="微软雅黑" panose="020B0503020204020204" pitchFamily="34" charset="-122"/>
              </a:rPr>
              <a:t>HRSSC</a:t>
            </a:r>
            <a:endParaRPr lang="zh-CN" altLang="en-US" sz="4000" b="1" dirty="0">
              <a:solidFill>
                <a:schemeClr val="bg1"/>
              </a:solidFill>
              <a:latin typeface="微软雅黑" panose="020B0503020204020204" pitchFamily="34" charset="-122"/>
              <a:ea typeface="微软雅黑" panose="020B0503020204020204" pitchFamily="34" charset="-122"/>
            </a:endParaRPr>
          </a:p>
        </p:txBody>
      </p:sp>
    </p:spTree>
    <p:custDataLst>
      <p:tags r:id="rId1"/>
    </p:custData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框 1"/>
          <p:cNvSpPr txBox="1"/>
          <p:nvPr/>
        </p:nvSpPr>
        <p:spPr>
          <a:xfrm>
            <a:off x="3801437" y="821937"/>
            <a:ext cx="3945277" cy="646331"/>
          </a:xfrm>
          <a:prstGeom prst="rect">
            <a:avLst/>
          </a:prstGeom>
          <a:noFill/>
        </p:spPr>
        <p:txBody>
          <a:bodyPr wrap="square" rtlCol="0">
            <a:spAutoFit/>
          </a:bodyPr>
          <a:lstStyle/>
          <a:p>
            <a:pPr algn="ctr"/>
            <a:r>
              <a:rPr lang="zh-CN" altLang="en-US" dirty="0"/>
              <a:t>共享服务中心</a:t>
            </a:r>
            <a:endParaRPr lang="en-US" altLang="zh-CN" dirty="0"/>
          </a:p>
          <a:p>
            <a:pPr algn="ctr"/>
            <a:r>
              <a:rPr lang="en-US" altLang="zh-CN" dirty="0"/>
              <a:t>Shared Service Center</a:t>
            </a:r>
            <a:endParaRPr lang="zh-CN" altLang="en-US" dirty="0"/>
          </a:p>
        </p:txBody>
      </p:sp>
      <p:cxnSp>
        <p:nvCxnSpPr>
          <p:cNvPr id="6" name="直接连接符 5"/>
          <p:cNvCxnSpPr/>
          <p:nvPr/>
        </p:nvCxnSpPr>
        <p:spPr>
          <a:xfrm>
            <a:off x="6493269" y="1649949"/>
            <a:ext cx="868163" cy="1231734"/>
          </a:xfrm>
          <a:prstGeom prst="line">
            <a:avLst/>
          </a:prstGeom>
        </p:spPr>
        <p:style>
          <a:lnRef idx="1">
            <a:schemeClr val="dk1"/>
          </a:lnRef>
          <a:fillRef idx="0">
            <a:schemeClr val="dk1"/>
          </a:fillRef>
          <a:effectRef idx="0">
            <a:schemeClr val="dk1"/>
          </a:effectRef>
          <a:fontRef idx="minor">
            <a:schemeClr val="tx1"/>
          </a:fontRef>
        </p:style>
      </p:cxnSp>
      <p:sp>
        <p:nvSpPr>
          <p:cNvPr id="7" name="等腰三角形 6"/>
          <p:cNvSpPr/>
          <p:nvPr/>
        </p:nvSpPr>
        <p:spPr>
          <a:xfrm>
            <a:off x="4551450" y="1439073"/>
            <a:ext cx="2527443" cy="1693608"/>
          </a:xfrm>
          <a:prstGeom prst="triangle">
            <a:avLst/>
          </a:prstGeom>
        </p:spPr>
        <p:style>
          <a:lnRef idx="2">
            <a:schemeClr val="dk1"/>
          </a:lnRef>
          <a:fillRef idx="1">
            <a:schemeClr val="lt1"/>
          </a:fillRef>
          <a:effectRef idx="0">
            <a:schemeClr val="dk1"/>
          </a:effectRef>
          <a:fontRef idx="minor">
            <a:schemeClr val="dk1"/>
          </a:fontRef>
        </p:style>
        <p:txBody>
          <a:bodyPr rtlCol="0" anchor="ctr"/>
          <a:lstStyle/>
          <a:p>
            <a:pPr algn="ctr"/>
            <a:endParaRPr lang="zh-CN" altLang="en-US" dirty="0"/>
          </a:p>
        </p:txBody>
      </p:sp>
      <p:sp>
        <p:nvSpPr>
          <p:cNvPr id="8" name="文本框 7"/>
          <p:cNvSpPr txBox="1"/>
          <p:nvPr/>
        </p:nvSpPr>
        <p:spPr>
          <a:xfrm>
            <a:off x="5280918" y="2167851"/>
            <a:ext cx="1212351" cy="646331"/>
          </a:xfrm>
          <a:prstGeom prst="rect">
            <a:avLst/>
          </a:prstGeom>
          <a:noFill/>
        </p:spPr>
        <p:txBody>
          <a:bodyPr wrap="square" rtlCol="0">
            <a:spAutoFit/>
          </a:bodyPr>
          <a:lstStyle/>
          <a:p>
            <a:pPr algn="ctr"/>
            <a:r>
              <a:rPr lang="zh-CN" altLang="en-US" dirty="0"/>
              <a:t>关注：</a:t>
            </a:r>
            <a:endParaRPr lang="en-US" altLang="zh-CN" dirty="0"/>
          </a:p>
          <a:p>
            <a:pPr algn="ctr"/>
            <a:r>
              <a:rPr lang="zh-CN" altLang="en-US" dirty="0"/>
              <a:t>运营有效</a:t>
            </a:r>
          </a:p>
        </p:txBody>
      </p:sp>
      <p:sp>
        <p:nvSpPr>
          <p:cNvPr id="9" name="等腰三角形 8"/>
          <p:cNvSpPr/>
          <p:nvPr/>
        </p:nvSpPr>
        <p:spPr>
          <a:xfrm rot="10800000">
            <a:off x="4551450" y="3357916"/>
            <a:ext cx="2527443" cy="1693608"/>
          </a:xfrm>
          <a:prstGeom prst="triangle">
            <a:avLst/>
          </a:prstGeom>
        </p:spPr>
        <p:style>
          <a:lnRef idx="2">
            <a:schemeClr val="dk1"/>
          </a:lnRef>
          <a:fillRef idx="1">
            <a:schemeClr val="lt1"/>
          </a:fillRef>
          <a:effectRef idx="0">
            <a:schemeClr val="dk1"/>
          </a:effectRef>
          <a:fontRef idx="minor">
            <a:schemeClr val="dk1"/>
          </a:fontRef>
        </p:style>
        <p:txBody>
          <a:bodyPr rtlCol="0" anchor="ctr"/>
          <a:lstStyle/>
          <a:p>
            <a:pPr algn="ctr"/>
            <a:endParaRPr lang="zh-CN" altLang="en-US" dirty="0"/>
          </a:p>
        </p:txBody>
      </p:sp>
      <p:sp>
        <p:nvSpPr>
          <p:cNvPr id="10" name="文本框 9"/>
          <p:cNvSpPr txBox="1"/>
          <p:nvPr/>
        </p:nvSpPr>
        <p:spPr>
          <a:xfrm>
            <a:off x="5152491" y="3374963"/>
            <a:ext cx="1469203" cy="1200329"/>
          </a:xfrm>
          <a:prstGeom prst="rect">
            <a:avLst/>
          </a:prstGeom>
          <a:noFill/>
        </p:spPr>
        <p:txBody>
          <a:bodyPr wrap="square" rtlCol="0">
            <a:spAutoFit/>
          </a:bodyPr>
          <a:lstStyle/>
          <a:p>
            <a:pPr algn="ctr"/>
            <a:r>
              <a:rPr lang="zh-CN" altLang="en-US" dirty="0"/>
              <a:t>人才领导力组织文化</a:t>
            </a:r>
            <a:endParaRPr lang="en-US" altLang="zh-CN" dirty="0"/>
          </a:p>
          <a:p>
            <a:pPr algn="ctr"/>
            <a:r>
              <a:rPr lang="zh-CN" altLang="en-US" dirty="0"/>
              <a:t>绩效</a:t>
            </a:r>
            <a:endParaRPr lang="en-US" altLang="zh-CN" dirty="0"/>
          </a:p>
          <a:p>
            <a:pPr algn="ctr"/>
            <a:r>
              <a:rPr lang="zh-CN" altLang="en-US" dirty="0"/>
              <a:t>能力</a:t>
            </a:r>
          </a:p>
        </p:txBody>
      </p:sp>
      <p:sp>
        <p:nvSpPr>
          <p:cNvPr id="12" name="文本框 11"/>
          <p:cNvSpPr txBox="1"/>
          <p:nvPr/>
        </p:nvSpPr>
        <p:spPr>
          <a:xfrm>
            <a:off x="7312630" y="3028749"/>
            <a:ext cx="1212351" cy="369332"/>
          </a:xfrm>
          <a:prstGeom prst="rect">
            <a:avLst/>
          </a:prstGeom>
          <a:noFill/>
        </p:spPr>
        <p:txBody>
          <a:bodyPr wrap="square" rtlCol="0">
            <a:spAutoFit/>
          </a:bodyPr>
          <a:lstStyle/>
          <a:p>
            <a:r>
              <a:rPr lang="zh-CN" altLang="en-US" dirty="0"/>
              <a:t>设计</a:t>
            </a:r>
            <a:endParaRPr lang="en-US" altLang="zh-CN" dirty="0"/>
          </a:p>
        </p:txBody>
      </p:sp>
      <p:sp>
        <p:nvSpPr>
          <p:cNvPr id="13" name="等腰三角形 12"/>
          <p:cNvSpPr/>
          <p:nvPr/>
        </p:nvSpPr>
        <p:spPr>
          <a:xfrm>
            <a:off x="5938463" y="3374963"/>
            <a:ext cx="2527443" cy="1693608"/>
          </a:xfrm>
          <a:prstGeom prst="triangle">
            <a:avLst/>
          </a:prstGeom>
        </p:spPr>
        <p:style>
          <a:lnRef idx="2">
            <a:schemeClr val="dk1"/>
          </a:lnRef>
          <a:fillRef idx="1">
            <a:schemeClr val="lt1"/>
          </a:fillRef>
          <a:effectRef idx="0">
            <a:schemeClr val="dk1"/>
          </a:effectRef>
          <a:fontRef idx="minor">
            <a:schemeClr val="dk1"/>
          </a:fontRef>
        </p:style>
        <p:txBody>
          <a:bodyPr rtlCol="0" anchor="ctr"/>
          <a:lstStyle/>
          <a:p>
            <a:pPr algn="ctr"/>
            <a:endParaRPr lang="zh-CN" altLang="en-US" dirty="0"/>
          </a:p>
        </p:txBody>
      </p:sp>
      <p:sp>
        <p:nvSpPr>
          <p:cNvPr id="14" name="文本框 13"/>
          <p:cNvSpPr txBox="1"/>
          <p:nvPr/>
        </p:nvSpPr>
        <p:spPr>
          <a:xfrm>
            <a:off x="6513817" y="4211621"/>
            <a:ext cx="1710648" cy="646331"/>
          </a:xfrm>
          <a:prstGeom prst="rect">
            <a:avLst/>
          </a:prstGeom>
          <a:noFill/>
        </p:spPr>
        <p:txBody>
          <a:bodyPr wrap="square" rtlCol="0">
            <a:spAutoFit/>
          </a:bodyPr>
          <a:lstStyle/>
          <a:p>
            <a:pPr algn="ctr"/>
            <a:r>
              <a:rPr lang="zh-CN" altLang="en-US" dirty="0"/>
              <a:t>关注：</a:t>
            </a:r>
            <a:endParaRPr lang="en-US" altLang="zh-CN" dirty="0"/>
          </a:p>
          <a:p>
            <a:pPr algn="ctr"/>
            <a:r>
              <a:rPr lang="zh-CN" altLang="en-US" dirty="0"/>
              <a:t>方案卓越至上</a:t>
            </a:r>
          </a:p>
        </p:txBody>
      </p:sp>
      <p:cxnSp>
        <p:nvCxnSpPr>
          <p:cNvPr id="15" name="直接连接符 14"/>
          <p:cNvCxnSpPr/>
          <p:nvPr/>
        </p:nvCxnSpPr>
        <p:spPr>
          <a:xfrm>
            <a:off x="7864869" y="3631744"/>
            <a:ext cx="934950" cy="1226208"/>
          </a:xfrm>
          <a:prstGeom prst="line">
            <a:avLst/>
          </a:prstGeom>
        </p:spPr>
        <p:style>
          <a:lnRef idx="1">
            <a:schemeClr val="dk1"/>
          </a:lnRef>
          <a:fillRef idx="0">
            <a:schemeClr val="dk1"/>
          </a:fillRef>
          <a:effectRef idx="0">
            <a:schemeClr val="dk1"/>
          </a:effectRef>
          <a:fontRef idx="minor">
            <a:schemeClr val="tx1"/>
          </a:fontRef>
        </p:style>
      </p:cxnSp>
      <p:sp>
        <p:nvSpPr>
          <p:cNvPr id="20" name="文本框 19"/>
          <p:cNvSpPr txBox="1"/>
          <p:nvPr/>
        </p:nvSpPr>
        <p:spPr>
          <a:xfrm>
            <a:off x="8599471" y="4857952"/>
            <a:ext cx="2599359" cy="922020"/>
          </a:xfrm>
          <a:prstGeom prst="rect">
            <a:avLst/>
          </a:prstGeom>
          <a:noFill/>
        </p:spPr>
        <p:txBody>
          <a:bodyPr wrap="square" rtlCol="0">
            <a:spAutoFit/>
          </a:bodyPr>
          <a:lstStyle/>
          <a:p>
            <a:r>
              <a:rPr lang="zh-CN" altLang="en-US" dirty="0"/>
              <a:t>专家中心</a:t>
            </a:r>
            <a:endParaRPr lang="en-US" altLang="zh-CN" dirty="0"/>
          </a:p>
          <a:p>
            <a:r>
              <a:rPr lang="en-US" altLang="zh-CN" dirty="0"/>
              <a:t>Center  of Expertise</a:t>
            </a:r>
          </a:p>
          <a:p>
            <a:r>
              <a:rPr lang="zh-CN" altLang="en-US" dirty="0"/>
              <a:t>更多时间进行方案设计</a:t>
            </a:r>
          </a:p>
        </p:txBody>
      </p:sp>
      <p:sp>
        <p:nvSpPr>
          <p:cNvPr id="21" name="等腰三角形 20"/>
          <p:cNvSpPr/>
          <p:nvPr/>
        </p:nvSpPr>
        <p:spPr>
          <a:xfrm>
            <a:off x="3128483" y="3374963"/>
            <a:ext cx="2527443" cy="1693608"/>
          </a:xfrm>
          <a:prstGeom prst="triangle">
            <a:avLst/>
          </a:prstGeom>
        </p:spPr>
        <p:style>
          <a:lnRef idx="2">
            <a:schemeClr val="dk1"/>
          </a:lnRef>
          <a:fillRef idx="1">
            <a:schemeClr val="lt1"/>
          </a:fillRef>
          <a:effectRef idx="0">
            <a:schemeClr val="dk1"/>
          </a:effectRef>
          <a:fontRef idx="minor">
            <a:schemeClr val="dk1"/>
          </a:fontRef>
        </p:style>
        <p:txBody>
          <a:bodyPr rtlCol="0" anchor="ctr"/>
          <a:lstStyle/>
          <a:p>
            <a:pPr algn="ctr"/>
            <a:endParaRPr lang="zh-CN" altLang="en-US" dirty="0"/>
          </a:p>
        </p:txBody>
      </p:sp>
      <p:sp>
        <p:nvSpPr>
          <p:cNvPr id="22" name="文本框 21"/>
          <p:cNvSpPr txBox="1"/>
          <p:nvPr/>
        </p:nvSpPr>
        <p:spPr>
          <a:xfrm>
            <a:off x="3937568" y="3975127"/>
            <a:ext cx="1181530" cy="923330"/>
          </a:xfrm>
          <a:prstGeom prst="rect">
            <a:avLst/>
          </a:prstGeom>
          <a:noFill/>
        </p:spPr>
        <p:txBody>
          <a:bodyPr wrap="square" rtlCol="0">
            <a:spAutoFit/>
          </a:bodyPr>
          <a:lstStyle/>
          <a:p>
            <a:pPr algn="ctr"/>
            <a:r>
              <a:rPr lang="zh-CN" altLang="en-US" dirty="0"/>
              <a:t>关注：</a:t>
            </a:r>
            <a:endParaRPr lang="en-US" altLang="zh-CN" dirty="0"/>
          </a:p>
          <a:p>
            <a:pPr algn="ctr"/>
            <a:r>
              <a:rPr lang="zh-CN" altLang="en-US" dirty="0"/>
              <a:t>客户管理</a:t>
            </a:r>
            <a:endParaRPr lang="en-US" altLang="zh-CN" dirty="0"/>
          </a:p>
          <a:p>
            <a:pPr algn="ctr"/>
            <a:r>
              <a:rPr lang="zh-CN" altLang="en-US" dirty="0"/>
              <a:t>客户亲密</a:t>
            </a:r>
          </a:p>
        </p:txBody>
      </p:sp>
      <p:cxnSp>
        <p:nvCxnSpPr>
          <p:cNvPr id="24" name="直接连接符 23"/>
          <p:cNvCxnSpPr/>
          <p:nvPr/>
        </p:nvCxnSpPr>
        <p:spPr>
          <a:xfrm flipH="1">
            <a:off x="4194420" y="1670010"/>
            <a:ext cx="914403" cy="1231734"/>
          </a:xfrm>
          <a:prstGeom prst="line">
            <a:avLst/>
          </a:prstGeom>
        </p:spPr>
        <p:style>
          <a:lnRef idx="1">
            <a:schemeClr val="dk1"/>
          </a:lnRef>
          <a:fillRef idx="0">
            <a:schemeClr val="dk1"/>
          </a:fillRef>
          <a:effectRef idx="0">
            <a:schemeClr val="dk1"/>
          </a:effectRef>
          <a:fontRef idx="minor">
            <a:schemeClr val="tx1"/>
          </a:fontRef>
        </p:style>
      </p:cxnSp>
      <p:cxnSp>
        <p:nvCxnSpPr>
          <p:cNvPr id="28" name="直接连接符 27"/>
          <p:cNvCxnSpPr/>
          <p:nvPr/>
        </p:nvCxnSpPr>
        <p:spPr>
          <a:xfrm flipH="1">
            <a:off x="2766315" y="3626218"/>
            <a:ext cx="914403" cy="1231734"/>
          </a:xfrm>
          <a:prstGeom prst="line">
            <a:avLst/>
          </a:prstGeom>
        </p:spPr>
        <p:style>
          <a:lnRef idx="1">
            <a:schemeClr val="dk1"/>
          </a:lnRef>
          <a:fillRef idx="0">
            <a:schemeClr val="dk1"/>
          </a:fillRef>
          <a:effectRef idx="0">
            <a:schemeClr val="dk1"/>
          </a:effectRef>
          <a:fontRef idx="minor">
            <a:schemeClr val="tx1"/>
          </a:fontRef>
        </p:style>
      </p:cxnSp>
      <p:sp>
        <p:nvSpPr>
          <p:cNvPr id="31" name="文本框 30"/>
          <p:cNvSpPr txBox="1"/>
          <p:nvPr/>
        </p:nvSpPr>
        <p:spPr>
          <a:xfrm>
            <a:off x="3539443" y="3039417"/>
            <a:ext cx="1253448" cy="369332"/>
          </a:xfrm>
          <a:prstGeom prst="rect">
            <a:avLst/>
          </a:prstGeom>
          <a:noFill/>
        </p:spPr>
        <p:txBody>
          <a:bodyPr wrap="square" rtlCol="0">
            <a:spAutoFit/>
          </a:bodyPr>
          <a:lstStyle/>
          <a:p>
            <a:r>
              <a:rPr lang="zh-CN" altLang="en-US" dirty="0"/>
              <a:t>交付</a:t>
            </a:r>
            <a:endParaRPr lang="en-US" altLang="zh-CN" dirty="0"/>
          </a:p>
        </p:txBody>
      </p:sp>
      <p:sp>
        <p:nvSpPr>
          <p:cNvPr id="32" name="文本框 31"/>
          <p:cNvSpPr txBox="1"/>
          <p:nvPr/>
        </p:nvSpPr>
        <p:spPr>
          <a:xfrm>
            <a:off x="993170" y="4942452"/>
            <a:ext cx="2763747" cy="923330"/>
          </a:xfrm>
          <a:prstGeom prst="rect">
            <a:avLst/>
          </a:prstGeom>
          <a:noFill/>
        </p:spPr>
        <p:txBody>
          <a:bodyPr wrap="square" rtlCol="0">
            <a:spAutoFit/>
          </a:bodyPr>
          <a:lstStyle/>
          <a:p>
            <a:r>
              <a:rPr lang="zh-CN" altLang="en-US" dirty="0"/>
              <a:t>人力资源业务伙伴</a:t>
            </a:r>
            <a:endParaRPr lang="en-US" altLang="zh-CN" dirty="0"/>
          </a:p>
          <a:p>
            <a:r>
              <a:rPr lang="en-US" altLang="zh-CN" dirty="0"/>
              <a:t>HR Business Partner</a:t>
            </a:r>
          </a:p>
          <a:p>
            <a:r>
              <a:rPr lang="zh-CN" altLang="en-US" dirty="0"/>
              <a:t>更多时间进行内部咨询</a:t>
            </a:r>
          </a:p>
        </p:txBody>
      </p:sp>
      <p:cxnSp>
        <p:nvCxnSpPr>
          <p:cNvPr id="34" name="直接连接符 33"/>
          <p:cNvCxnSpPr/>
          <p:nvPr/>
        </p:nvCxnSpPr>
        <p:spPr>
          <a:xfrm>
            <a:off x="3321122" y="5434846"/>
            <a:ext cx="1959796" cy="10106"/>
          </a:xfrm>
          <a:prstGeom prst="line">
            <a:avLst/>
          </a:prstGeom>
        </p:spPr>
        <p:style>
          <a:lnRef idx="1">
            <a:schemeClr val="dk1"/>
          </a:lnRef>
          <a:fillRef idx="0">
            <a:schemeClr val="dk1"/>
          </a:fillRef>
          <a:effectRef idx="0">
            <a:schemeClr val="dk1"/>
          </a:effectRef>
          <a:fontRef idx="minor">
            <a:schemeClr val="tx1"/>
          </a:fontRef>
        </p:style>
      </p:cxnSp>
      <p:cxnSp>
        <p:nvCxnSpPr>
          <p:cNvPr id="35" name="直接连接符 34"/>
          <p:cNvCxnSpPr/>
          <p:nvPr/>
        </p:nvCxnSpPr>
        <p:spPr>
          <a:xfrm>
            <a:off x="6267236" y="5434845"/>
            <a:ext cx="2257745" cy="0"/>
          </a:xfrm>
          <a:prstGeom prst="line">
            <a:avLst/>
          </a:prstGeom>
        </p:spPr>
        <p:style>
          <a:lnRef idx="1">
            <a:schemeClr val="dk1"/>
          </a:lnRef>
          <a:fillRef idx="0">
            <a:schemeClr val="dk1"/>
          </a:fillRef>
          <a:effectRef idx="0">
            <a:schemeClr val="dk1"/>
          </a:effectRef>
          <a:fontRef idx="minor">
            <a:schemeClr val="tx1"/>
          </a:fontRef>
        </p:style>
      </p:cxnSp>
      <p:sp>
        <p:nvSpPr>
          <p:cNvPr id="37" name="文本框 36"/>
          <p:cNvSpPr txBox="1"/>
          <p:nvPr/>
        </p:nvSpPr>
        <p:spPr>
          <a:xfrm>
            <a:off x="5489828" y="5239824"/>
            <a:ext cx="1232899" cy="369332"/>
          </a:xfrm>
          <a:prstGeom prst="rect">
            <a:avLst/>
          </a:prstGeom>
          <a:noFill/>
        </p:spPr>
        <p:txBody>
          <a:bodyPr wrap="square" rtlCol="0">
            <a:spAutoFit/>
          </a:bodyPr>
          <a:lstStyle/>
          <a:p>
            <a:r>
              <a:rPr lang="zh-CN" altLang="en-US" dirty="0"/>
              <a:t>发现</a:t>
            </a:r>
          </a:p>
        </p:txBody>
      </p:sp>
      <p:cxnSp>
        <p:nvCxnSpPr>
          <p:cNvPr id="42" name="直接箭头连接符 41"/>
          <p:cNvCxnSpPr/>
          <p:nvPr/>
        </p:nvCxnSpPr>
        <p:spPr>
          <a:xfrm>
            <a:off x="6927350" y="976049"/>
            <a:ext cx="991455" cy="0"/>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sp>
        <p:nvSpPr>
          <p:cNvPr id="44" name="文本框 43"/>
          <p:cNvSpPr txBox="1"/>
          <p:nvPr/>
        </p:nvSpPr>
        <p:spPr>
          <a:xfrm>
            <a:off x="8224465" y="821937"/>
            <a:ext cx="2262880" cy="1753235"/>
          </a:xfrm>
          <a:prstGeom prst="rect">
            <a:avLst/>
          </a:prstGeom>
          <a:noFill/>
        </p:spPr>
        <p:txBody>
          <a:bodyPr wrap="square" rtlCol="0">
            <a:spAutoFit/>
          </a:bodyPr>
          <a:lstStyle/>
          <a:p>
            <a:r>
              <a:rPr lang="zh-CN" altLang="en-US" dirty="0"/>
              <a:t>到：</a:t>
            </a:r>
          </a:p>
          <a:p>
            <a:pPr marL="285750" indent="-285750">
              <a:buFont typeface="Arial" panose="020B0604020202020204" pitchFamily="34" charset="0"/>
              <a:buChar char="•"/>
            </a:pPr>
            <a:r>
              <a:rPr lang="zh-CN" altLang="en-US" dirty="0"/>
              <a:t>处理</a:t>
            </a:r>
            <a:r>
              <a:rPr lang="en-US" altLang="zh-CN" dirty="0"/>
              <a:t>HR</a:t>
            </a:r>
            <a:r>
              <a:rPr lang="zh-CN" altLang="en-US" dirty="0"/>
              <a:t>交易</a:t>
            </a:r>
            <a:endParaRPr lang="en-US" altLang="zh-CN" dirty="0"/>
          </a:p>
          <a:p>
            <a:pPr marL="285750" indent="-285750">
              <a:buFont typeface="Arial" panose="020B0604020202020204" pitchFamily="34" charset="0"/>
              <a:buChar char="•"/>
            </a:pPr>
            <a:r>
              <a:rPr lang="zh-CN" altLang="en-US" dirty="0"/>
              <a:t>薪酬调整</a:t>
            </a:r>
            <a:endParaRPr lang="en-US" altLang="zh-CN" dirty="0"/>
          </a:p>
          <a:p>
            <a:pPr marL="285750" indent="-285750">
              <a:buFont typeface="Arial" panose="020B0604020202020204" pitchFamily="34" charset="0"/>
              <a:buChar char="•"/>
            </a:pPr>
            <a:r>
              <a:rPr lang="zh-CN" altLang="en-US" dirty="0"/>
              <a:t>员工查询</a:t>
            </a:r>
            <a:endParaRPr lang="en-US" altLang="zh-CN" dirty="0"/>
          </a:p>
          <a:p>
            <a:pPr marL="285750" indent="-285750">
              <a:buFont typeface="Arial" panose="020B0604020202020204" pitchFamily="34" charset="0"/>
              <a:buChar char="•"/>
            </a:pPr>
            <a:r>
              <a:rPr lang="zh-CN" altLang="en-US" dirty="0"/>
              <a:t>福利问题</a:t>
            </a:r>
            <a:endParaRPr lang="en-US" altLang="zh-CN" dirty="0"/>
          </a:p>
          <a:p>
            <a:pPr marL="285750" indent="-285750">
              <a:buFont typeface="Arial" panose="020B0604020202020204" pitchFamily="34" charset="0"/>
              <a:buChar char="•"/>
            </a:pPr>
            <a:r>
              <a:rPr lang="zh-CN" altLang="en-US" dirty="0"/>
              <a:t>其他</a:t>
            </a:r>
          </a:p>
        </p:txBody>
      </p:sp>
      <p:cxnSp>
        <p:nvCxnSpPr>
          <p:cNvPr id="45" name="直接箭头连接符 44"/>
          <p:cNvCxnSpPr/>
          <p:nvPr/>
        </p:nvCxnSpPr>
        <p:spPr>
          <a:xfrm>
            <a:off x="3655028" y="976049"/>
            <a:ext cx="991455" cy="0"/>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sp>
        <p:nvSpPr>
          <p:cNvPr id="46" name="文本框 45"/>
          <p:cNvSpPr txBox="1"/>
          <p:nvPr/>
        </p:nvSpPr>
        <p:spPr>
          <a:xfrm>
            <a:off x="1674681" y="821937"/>
            <a:ext cx="2062535" cy="369332"/>
          </a:xfrm>
          <a:prstGeom prst="rect">
            <a:avLst/>
          </a:prstGeom>
          <a:noFill/>
        </p:spPr>
        <p:txBody>
          <a:bodyPr wrap="square" rtlCol="0">
            <a:spAutoFit/>
          </a:bodyPr>
          <a:lstStyle/>
          <a:p>
            <a:r>
              <a:rPr lang="zh-CN" altLang="en-US" dirty="0"/>
              <a:t>从：处理常规问题</a:t>
            </a:r>
          </a:p>
        </p:txBody>
      </p:sp>
      <p:cxnSp>
        <p:nvCxnSpPr>
          <p:cNvPr id="48" name="直接箭头连接符 47"/>
          <p:cNvCxnSpPr/>
          <p:nvPr/>
        </p:nvCxnSpPr>
        <p:spPr>
          <a:xfrm flipH="1">
            <a:off x="4109663" y="1551402"/>
            <a:ext cx="536820" cy="747863"/>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sp>
        <p:nvSpPr>
          <p:cNvPr id="49" name="文本框 48"/>
          <p:cNvSpPr txBox="1"/>
          <p:nvPr/>
        </p:nvSpPr>
        <p:spPr>
          <a:xfrm>
            <a:off x="3459822" y="1938456"/>
            <a:ext cx="1299681" cy="369332"/>
          </a:xfrm>
          <a:prstGeom prst="rect">
            <a:avLst/>
          </a:prstGeom>
          <a:noFill/>
        </p:spPr>
        <p:txBody>
          <a:bodyPr wrap="square" rtlCol="0">
            <a:spAutoFit/>
          </a:bodyPr>
          <a:lstStyle/>
          <a:p>
            <a:r>
              <a:rPr lang="zh-CN" altLang="en-US" dirty="0"/>
              <a:t>主要</a:t>
            </a:r>
          </a:p>
        </p:txBody>
      </p:sp>
      <p:cxnSp>
        <p:nvCxnSpPr>
          <p:cNvPr id="51" name="直接箭头连接符 50"/>
          <p:cNvCxnSpPr/>
          <p:nvPr/>
        </p:nvCxnSpPr>
        <p:spPr>
          <a:xfrm>
            <a:off x="3539443" y="5781282"/>
            <a:ext cx="1012006" cy="0"/>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sp>
        <p:nvSpPr>
          <p:cNvPr id="52" name="文本框 51"/>
          <p:cNvSpPr txBox="1"/>
          <p:nvPr/>
        </p:nvSpPr>
        <p:spPr>
          <a:xfrm>
            <a:off x="3901608" y="5932947"/>
            <a:ext cx="1299681" cy="369332"/>
          </a:xfrm>
          <a:prstGeom prst="rect">
            <a:avLst/>
          </a:prstGeom>
          <a:noFill/>
        </p:spPr>
        <p:txBody>
          <a:bodyPr wrap="square" rtlCol="0">
            <a:spAutoFit/>
          </a:bodyPr>
          <a:lstStyle/>
          <a:p>
            <a:r>
              <a:rPr lang="zh-CN" altLang="en-US" dirty="0"/>
              <a:t>主要</a:t>
            </a:r>
          </a:p>
        </p:txBody>
      </p:sp>
      <p:cxnSp>
        <p:nvCxnSpPr>
          <p:cNvPr id="54" name="直接箭头连接符 53"/>
          <p:cNvCxnSpPr/>
          <p:nvPr/>
        </p:nvCxnSpPr>
        <p:spPr>
          <a:xfrm flipH="1" flipV="1">
            <a:off x="8524981" y="3842535"/>
            <a:ext cx="690938" cy="852760"/>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sp>
        <p:nvSpPr>
          <p:cNvPr id="55" name="文本框 54"/>
          <p:cNvSpPr txBox="1"/>
          <p:nvPr/>
        </p:nvSpPr>
        <p:spPr>
          <a:xfrm>
            <a:off x="8699643" y="3688695"/>
            <a:ext cx="1299681" cy="369332"/>
          </a:xfrm>
          <a:prstGeom prst="rect">
            <a:avLst/>
          </a:prstGeom>
          <a:noFill/>
        </p:spPr>
        <p:txBody>
          <a:bodyPr wrap="square" rtlCol="0">
            <a:spAutoFit/>
          </a:bodyPr>
          <a:lstStyle/>
          <a:p>
            <a:r>
              <a:rPr lang="zh-CN" altLang="en-US" dirty="0"/>
              <a:t>主要</a:t>
            </a:r>
          </a:p>
        </p:txBody>
      </p:sp>
      <p:pic>
        <p:nvPicPr>
          <p:cNvPr id="58" name="图形 16"/>
          <p:cNvPicPr>
            <a:picLocks noChangeAspect="1"/>
          </p:cNvPicPr>
          <p:nvPr/>
        </p:nvPicPr>
        <p:blipFill>
          <a:blip r:embed="rId2"/>
          <a:stretch>
            <a:fillRect/>
          </a:stretch>
        </p:blipFill>
        <p:spPr>
          <a:xfrm>
            <a:off x="9899150" y="184669"/>
            <a:ext cx="1964618" cy="686373"/>
          </a:xfrm>
          <a:prstGeom prst="rect">
            <a:avLst/>
          </a:prstGeom>
        </p:spPr>
      </p:pic>
    </p:spTree>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文本框 10"/>
          <p:cNvSpPr txBox="1"/>
          <p:nvPr/>
        </p:nvSpPr>
        <p:spPr>
          <a:xfrm>
            <a:off x="589034" y="496412"/>
            <a:ext cx="5417820" cy="706755"/>
          </a:xfrm>
          <a:prstGeom prst="rect">
            <a:avLst/>
          </a:prstGeom>
          <a:noFill/>
        </p:spPr>
        <p:txBody>
          <a:bodyPr wrap="square" rtlCol="0">
            <a:spAutoFit/>
          </a:bodyPr>
          <a:lstStyle/>
          <a:p>
            <a:pPr algn="l"/>
            <a:r>
              <a:rPr lang="zh-CN" altLang="en-US" sz="4000" b="1" noProof="1">
                <a:latin typeface="微软雅黑" panose="020B0503020204020204" pitchFamily="34" charset="-122"/>
                <a:ea typeface="微软雅黑" panose="020B0503020204020204" pitchFamily="34" charset="-122"/>
              </a:rPr>
              <a:t>什么是</a:t>
            </a:r>
            <a:r>
              <a:rPr lang="en-US" altLang="zh-CN" sz="4000" b="1" noProof="1">
                <a:latin typeface="微软雅黑" panose="020B0503020204020204" pitchFamily="34" charset="-122"/>
                <a:ea typeface="微软雅黑" panose="020B0503020204020204" pitchFamily="34" charset="-122"/>
              </a:rPr>
              <a:t>SSC</a:t>
            </a:r>
            <a:endParaRPr lang="zh-CN" altLang="en-US" sz="4000" b="1" dirty="0">
              <a:latin typeface="微软雅黑" panose="020B0503020204020204" pitchFamily="34" charset="-122"/>
              <a:ea typeface="微软雅黑" panose="020B0503020204020204" pitchFamily="34" charset="-122"/>
            </a:endParaRPr>
          </a:p>
        </p:txBody>
      </p:sp>
      <p:sp>
        <p:nvSpPr>
          <p:cNvPr id="2" name="文本框 1"/>
          <p:cNvSpPr txBox="1"/>
          <p:nvPr/>
        </p:nvSpPr>
        <p:spPr>
          <a:xfrm>
            <a:off x="1345915" y="1787703"/>
            <a:ext cx="2476072" cy="3415030"/>
          </a:xfrm>
          <a:prstGeom prst="rect">
            <a:avLst/>
          </a:prstGeom>
        </p:spPr>
        <p:style>
          <a:lnRef idx="2">
            <a:schemeClr val="dk1"/>
          </a:lnRef>
          <a:fillRef idx="1">
            <a:schemeClr val="lt1"/>
          </a:fillRef>
          <a:effectRef idx="0">
            <a:schemeClr val="dk1"/>
          </a:effectRef>
          <a:fontRef idx="minor">
            <a:schemeClr val="dk1"/>
          </a:fontRef>
        </p:style>
        <p:txBody>
          <a:bodyPr wrap="square" rtlCol="0">
            <a:spAutoFit/>
          </a:bodyPr>
          <a:lstStyle/>
          <a:p>
            <a:r>
              <a:rPr lang="en-US" altLang="zh-CN" dirty="0">
                <a:solidFill>
                  <a:schemeClr val="tx1"/>
                </a:solidFill>
                <a:latin typeface="微软雅黑" panose="020B0503020204020204" pitchFamily="34" charset="-122"/>
                <a:ea typeface="微软雅黑" panose="020B0503020204020204" pitchFamily="34" charset="-122"/>
              </a:rPr>
              <a:t>SSC</a:t>
            </a:r>
            <a:r>
              <a:rPr lang="zh-CN" altLang="en-US" dirty="0">
                <a:solidFill>
                  <a:schemeClr val="tx1"/>
                </a:solidFill>
                <a:latin typeface="微软雅黑" panose="020B0503020204020204" pitchFamily="34" charset="-122"/>
                <a:ea typeface="微软雅黑" panose="020B0503020204020204" pitchFamily="34" charset="-122"/>
              </a:rPr>
              <a:t>的定义</a:t>
            </a:r>
            <a:endParaRPr lang="en-US" altLang="zh-CN" dirty="0">
              <a:solidFill>
                <a:schemeClr val="tx1"/>
              </a:solidFill>
              <a:latin typeface="微软雅黑" panose="020B0503020204020204" pitchFamily="34" charset="-122"/>
              <a:ea typeface="微软雅黑" panose="020B0503020204020204" pitchFamily="34" charset="-122"/>
            </a:endParaRPr>
          </a:p>
          <a:p>
            <a:r>
              <a:rPr lang="en-US" altLang="zh-CN" dirty="0">
                <a:solidFill>
                  <a:schemeClr val="tx1"/>
                </a:solidFill>
                <a:latin typeface="微软雅黑" panose="020B0503020204020204" pitchFamily="34" charset="-122"/>
                <a:ea typeface="微软雅黑" panose="020B0503020204020204" pitchFamily="34" charset="-122"/>
              </a:rPr>
              <a:t>----------</a:t>
            </a:r>
          </a:p>
          <a:p>
            <a:endParaRPr lang="en-US" altLang="zh-CN" dirty="0">
              <a:solidFill>
                <a:schemeClr val="tx1"/>
              </a:solidFill>
              <a:latin typeface="微软雅黑" panose="020B0503020204020204" pitchFamily="34" charset="-122"/>
              <a:ea typeface="微软雅黑" panose="020B0503020204020204" pitchFamily="34" charset="-122"/>
            </a:endParaRPr>
          </a:p>
          <a:p>
            <a:pPr marL="285750" indent="-285750">
              <a:buFont typeface="Arial" panose="020B0604020202020204" pitchFamily="34" charset="0"/>
              <a:buChar char="•"/>
            </a:pPr>
            <a:r>
              <a:rPr lang="en-US" altLang="zh-CN" dirty="0">
                <a:solidFill>
                  <a:schemeClr val="tx1"/>
                </a:solidFill>
                <a:latin typeface="微软雅黑" panose="020B0503020204020204" pitchFamily="34" charset="-122"/>
                <a:ea typeface="微软雅黑" panose="020B0503020204020204" pitchFamily="34" charset="-122"/>
              </a:rPr>
              <a:t>SSC</a:t>
            </a:r>
            <a:r>
              <a:rPr lang="zh-CN" altLang="en-US" dirty="0">
                <a:solidFill>
                  <a:schemeClr val="tx1"/>
                </a:solidFill>
                <a:latin typeface="微软雅黑" panose="020B0503020204020204" pitchFamily="34" charset="-122"/>
                <a:ea typeface="微软雅黑" panose="020B0503020204020204" pitchFamily="34" charset="-122"/>
              </a:rPr>
              <a:t>叫共享服务中心</a:t>
            </a:r>
            <a:endParaRPr lang="en-US" altLang="zh-CN" dirty="0">
              <a:solidFill>
                <a:schemeClr val="tx1"/>
              </a:solidFill>
              <a:latin typeface="微软雅黑" panose="020B0503020204020204" pitchFamily="34" charset="-122"/>
              <a:ea typeface="微软雅黑" panose="020B0503020204020204" pitchFamily="34" charset="-122"/>
            </a:endParaRPr>
          </a:p>
          <a:p>
            <a:endParaRPr lang="en-US" altLang="zh-CN" dirty="0">
              <a:solidFill>
                <a:schemeClr val="tx1"/>
              </a:solidFill>
              <a:latin typeface="微软雅黑" panose="020B0503020204020204" pitchFamily="34" charset="-122"/>
              <a:ea typeface="微软雅黑" panose="020B0503020204020204" pitchFamily="34" charset="-122"/>
            </a:endParaRPr>
          </a:p>
          <a:p>
            <a:pPr marL="285750" indent="-285750">
              <a:buFont typeface="Arial" panose="020B0604020202020204" pitchFamily="34" charset="0"/>
              <a:buChar char="•"/>
            </a:pPr>
            <a:r>
              <a:rPr lang="en-US" altLang="zh-CN" dirty="0">
                <a:solidFill>
                  <a:schemeClr val="tx1"/>
                </a:solidFill>
                <a:latin typeface="微软雅黑" panose="020B0503020204020204" pitchFamily="34" charset="-122"/>
                <a:ea typeface="微软雅黑" panose="020B0503020204020204" pitchFamily="34" charset="-122"/>
              </a:rPr>
              <a:t>SSC</a:t>
            </a:r>
            <a:r>
              <a:rPr lang="zh-CN" altLang="en-US" dirty="0">
                <a:solidFill>
                  <a:schemeClr val="tx1"/>
                </a:solidFill>
                <a:latin typeface="微软雅黑" panose="020B0503020204020204" pitchFamily="34" charset="-122"/>
                <a:ea typeface="微软雅黑" panose="020B0503020204020204" pitchFamily="34" charset="-122"/>
              </a:rPr>
              <a:t>是</a:t>
            </a:r>
            <a:r>
              <a:rPr lang="zh-CN" altLang="en-US" dirty="0">
                <a:latin typeface="微软雅黑" panose="020B0503020204020204" pitchFamily="34" charset="-122"/>
                <a:ea typeface="微软雅黑" panose="020B0503020204020204" pitchFamily="34" charset="-122"/>
              </a:rPr>
              <a:t>将企业各业务单元中所有与人力资源管理有关的基础性行政工作集中起来，建立一个服务中心</a:t>
            </a:r>
          </a:p>
        </p:txBody>
      </p:sp>
      <p:sp>
        <p:nvSpPr>
          <p:cNvPr id="10" name="动作按钮: 空白 9">
            <a:hlinkClick r:id="" action="ppaction://noaction" highlightClick="1"/>
          </p:cNvPr>
          <p:cNvSpPr/>
          <p:nvPr/>
        </p:nvSpPr>
        <p:spPr>
          <a:xfrm>
            <a:off x="4500079" y="2250146"/>
            <a:ext cx="226032" cy="204180"/>
          </a:xfrm>
          <a:prstGeom prst="actionButtonBlank">
            <a:avLst/>
          </a:prstGeom>
        </p:spPr>
        <p:style>
          <a:lnRef idx="1">
            <a:schemeClr val="dk1"/>
          </a:lnRef>
          <a:fillRef idx="2">
            <a:schemeClr val="dk1"/>
          </a:fillRef>
          <a:effectRef idx="1">
            <a:schemeClr val="dk1"/>
          </a:effectRef>
          <a:fontRef idx="minor">
            <a:schemeClr val="dk1"/>
          </a:fontRef>
        </p:style>
        <p:txBody>
          <a:bodyPr rtlCol="0" anchor="ctr"/>
          <a:lstStyle/>
          <a:p>
            <a:pPr algn="ctr"/>
            <a:endParaRPr lang="zh-CN" altLang="en-US"/>
          </a:p>
        </p:txBody>
      </p:sp>
      <p:sp>
        <p:nvSpPr>
          <p:cNvPr id="12" name="动作按钮: 空白 11">
            <a:hlinkClick r:id="" action="ppaction://noaction" highlightClick="1"/>
          </p:cNvPr>
          <p:cNvSpPr/>
          <p:nvPr/>
        </p:nvSpPr>
        <p:spPr>
          <a:xfrm>
            <a:off x="4510354" y="3174540"/>
            <a:ext cx="226032" cy="204180"/>
          </a:xfrm>
          <a:prstGeom prst="actionButtonBlank">
            <a:avLst/>
          </a:prstGeom>
        </p:spPr>
        <p:style>
          <a:lnRef idx="1">
            <a:schemeClr val="dk1"/>
          </a:lnRef>
          <a:fillRef idx="2">
            <a:schemeClr val="dk1"/>
          </a:fillRef>
          <a:effectRef idx="1">
            <a:schemeClr val="dk1"/>
          </a:effectRef>
          <a:fontRef idx="minor">
            <a:schemeClr val="dk1"/>
          </a:fontRef>
        </p:style>
        <p:txBody>
          <a:bodyPr rtlCol="0" anchor="ctr"/>
          <a:lstStyle/>
          <a:p>
            <a:pPr algn="ctr"/>
            <a:endParaRPr lang="zh-CN" altLang="en-US"/>
          </a:p>
        </p:txBody>
      </p:sp>
      <p:sp>
        <p:nvSpPr>
          <p:cNvPr id="13" name="动作按钮: 空白 12">
            <a:hlinkClick r:id="" action="ppaction://noaction" highlightClick="1"/>
          </p:cNvPr>
          <p:cNvSpPr/>
          <p:nvPr/>
        </p:nvSpPr>
        <p:spPr>
          <a:xfrm>
            <a:off x="4510354" y="4066172"/>
            <a:ext cx="226032" cy="204180"/>
          </a:xfrm>
          <a:prstGeom prst="actionButtonBlank">
            <a:avLst/>
          </a:prstGeom>
        </p:spPr>
        <p:style>
          <a:lnRef idx="1">
            <a:schemeClr val="dk1"/>
          </a:lnRef>
          <a:fillRef idx="2">
            <a:schemeClr val="dk1"/>
          </a:fillRef>
          <a:effectRef idx="1">
            <a:schemeClr val="dk1"/>
          </a:effectRef>
          <a:fontRef idx="minor">
            <a:schemeClr val="dk1"/>
          </a:fontRef>
        </p:style>
        <p:txBody>
          <a:bodyPr rtlCol="0" anchor="ctr"/>
          <a:lstStyle/>
          <a:p>
            <a:pPr algn="ctr"/>
            <a:endParaRPr lang="zh-CN" altLang="en-US"/>
          </a:p>
        </p:txBody>
      </p:sp>
      <p:sp>
        <p:nvSpPr>
          <p:cNvPr id="14" name="文本框 13"/>
          <p:cNvSpPr txBox="1"/>
          <p:nvPr/>
        </p:nvSpPr>
        <p:spPr>
          <a:xfrm>
            <a:off x="5044611" y="2167570"/>
            <a:ext cx="1571946" cy="369332"/>
          </a:xfrm>
          <a:prstGeom prst="rect">
            <a:avLst/>
          </a:prstGeom>
          <a:noFill/>
        </p:spPr>
        <p:txBody>
          <a:bodyPr wrap="square" rtlCol="0">
            <a:spAutoFit/>
          </a:bodyPr>
          <a:lstStyle/>
          <a:p>
            <a:r>
              <a:rPr lang="zh-CN" altLang="en-US" dirty="0">
                <a:latin typeface="微软雅黑" panose="020B0503020204020204" pitchFamily="34" charset="-122"/>
                <a:ea typeface="微软雅黑" panose="020B0503020204020204" pitchFamily="34" charset="-122"/>
              </a:rPr>
              <a:t>员工呼叫中心</a:t>
            </a:r>
          </a:p>
        </p:txBody>
      </p:sp>
      <p:sp>
        <p:nvSpPr>
          <p:cNvPr id="15" name="文本框 14"/>
          <p:cNvSpPr txBox="1"/>
          <p:nvPr/>
        </p:nvSpPr>
        <p:spPr>
          <a:xfrm>
            <a:off x="5044611" y="3080056"/>
            <a:ext cx="2588806" cy="369332"/>
          </a:xfrm>
          <a:prstGeom prst="rect">
            <a:avLst/>
          </a:prstGeom>
          <a:noFill/>
        </p:spPr>
        <p:txBody>
          <a:bodyPr wrap="square" rtlCol="0">
            <a:spAutoFit/>
          </a:bodyPr>
          <a:lstStyle/>
          <a:p>
            <a:r>
              <a:rPr lang="en-US" altLang="zh-CN" dirty="0">
                <a:latin typeface="微软雅黑" panose="020B0503020204020204" pitchFamily="34" charset="-122"/>
                <a:ea typeface="微软雅黑" panose="020B0503020204020204" pitchFamily="34" charset="-122"/>
              </a:rPr>
              <a:t>HR</a:t>
            </a:r>
            <a:r>
              <a:rPr lang="zh-CN" altLang="en-US" dirty="0">
                <a:latin typeface="微软雅黑" panose="020B0503020204020204" pitchFamily="34" charset="-122"/>
                <a:ea typeface="微软雅黑" panose="020B0503020204020204" pitchFamily="34" charset="-122"/>
              </a:rPr>
              <a:t>流程事务处理中心</a:t>
            </a:r>
          </a:p>
        </p:txBody>
      </p:sp>
      <p:sp>
        <p:nvSpPr>
          <p:cNvPr id="16" name="文本框 15"/>
          <p:cNvSpPr txBox="1"/>
          <p:nvPr/>
        </p:nvSpPr>
        <p:spPr>
          <a:xfrm>
            <a:off x="5053173" y="3993541"/>
            <a:ext cx="2588806" cy="369332"/>
          </a:xfrm>
          <a:prstGeom prst="rect">
            <a:avLst/>
          </a:prstGeom>
          <a:noFill/>
        </p:spPr>
        <p:txBody>
          <a:bodyPr wrap="square" rtlCol="0">
            <a:spAutoFit/>
          </a:bodyPr>
          <a:lstStyle/>
          <a:p>
            <a:r>
              <a:rPr lang="en-US" altLang="zh-CN" dirty="0">
                <a:latin typeface="微软雅黑" panose="020B0503020204020204" pitchFamily="34" charset="-122"/>
                <a:ea typeface="微软雅黑" panose="020B0503020204020204" pitchFamily="34" charset="-122"/>
              </a:rPr>
              <a:t>HRSSC</a:t>
            </a:r>
            <a:r>
              <a:rPr lang="zh-CN" altLang="en-US" dirty="0">
                <a:latin typeface="微软雅黑" panose="020B0503020204020204" pitchFamily="34" charset="-122"/>
                <a:ea typeface="微软雅黑" panose="020B0503020204020204" pitchFamily="34" charset="-122"/>
              </a:rPr>
              <a:t>运营管理中心</a:t>
            </a:r>
          </a:p>
        </p:txBody>
      </p:sp>
      <p:pic>
        <p:nvPicPr>
          <p:cNvPr id="17" name="图形 1"/>
          <p:cNvPicPr>
            <a:picLocks noChangeAspect="1"/>
          </p:cNvPicPr>
          <p:nvPr/>
        </p:nvPicPr>
        <p:blipFill>
          <a:blip r:embed="rId4"/>
          <a:stretch>
            <a:fillRect/>
          </a:stretch>
        </p:blipFill>
        <p:spPr>
          <a:xfrm>
            <a:off x="9761639" y="258304"/>
            <a:ext cx="1964618" cy="686373"/>
          </a:xfrm>
          <a:prstGeom prst="rect">
            <a:avLst/>
          </a:prstGeom>
        </p:spPr>
      </p:pic>
      <p:sp>
        <p:nvSpPr>
          <p:cNvPr id="18" name="文本框 17"/>
          <p:cNvSpPr txBox="1"/>
          <p:nvPr/>
        </p:nvSpPr>
        <p:spPr>
          <a:xfrm>
            <a:off x="7818634" y="2167570"/>
            <a:ext cx="4263775" cy="369332"/>
          </a:xfrm>
          <a:prstGeom prst="rect">
            <a:avLst/>
          </a:prstGeom>
          <a:noFill/>
        </p:spPr>
        <p:txBody>
          <a:bodyPr wrap="square" rtlCol="0">
            <a:spAutoFit/>
          </a:bodyPr>
          <a:lstStyle/>
          <a:p>
            <a:pPr marL="285750" indent="-285750">
              <a:buFont typeface="Arial" panose="020B0604020202020204" pitchFamily="34" charset="0"/>
              <a:buChar char="•"/>
            </a:pPr>
            <a:r>
              <a:rPr lang="zh-CN" altLang="en-US" dirty="0">
                <a:latin typeface="微软雅黑" panose="020B0503020204020204" pitchFamily="34" charset="-122"/>
                <a:ea typeface="微软雅黑" panose="020B0503020204020204" pitchFamily="34" charset="-122"/>
              </a:rPr>
              <a:t>支持员工和管理者发起的服务需求</a:t>
            </a:r>
          </a:p>
        </p:txBody>
      </p:sp>
      <p:sp>
        <p:nvSpPr>
          <p:cNvPr id="19" name="文本框 18"/>
          <p:cNvSpPr txBox="1"/>
          <p:nvPr/>
        </p:nvSpPr>
        <p:spPr>
          <a:xfrm>
            <a:off x="7818633" y="3123170"/>
            <a:ext cx="4263775" cy="646331"/>
          </a:xfrm>
          <a:prstGeom prst="rect">
            <a:avLst/>
          </a:prstGeom>
          <a:noFill/>
        </p:spPr>
        <p:txBody>
          <a:bodyPr wrap="square" rtlCol="0">
            <a:spAutoFit/>
          </a:bodyPr>
          <a:lstStyle/>
          <a:p>
            <a:pPr marL="285750" indent="-285750">
              <a:buFont typeface="Arial" panose="020B0604020202020204" pitchFamily="34" charset="0"/>
              <a:buChar char="•"/>
            </a:pPr>
            <a:r>
              <a:rPr lang="zh-CN" altLang="en-US" dirty="0">
                <a:latin typeface="微软雅黑" panose="020B0503020204020204" pitchFamily="34" charset="-122"/>
                <a:ea typeface="微软雅黑" panose="020B0503020204020204" pitchFamily="34" charset="-122"/>
              </a:rPr>
              <a:t>支持由</a:t>
            </a:r>
            <a:r>
              <a:rPr lang="en-US" altLang="zh-CN" dirty="0">
                <a:latin typeface="微软雅黑" panose="020B0503020204020204" pitchFamily="34" charset="-122"/>
                <a:ea typeface="微软雅黑" panose="020B0503020204020204" pitchFamily="34" charset="-122"/>
              </a:rPr>
              <a:t>COE</a:t>
            </a:r>
            <a:r>
              <a:rPr lang="zh-CN" altLang="en-US" dirty="0">
                <a:latin typeface="微软雅黑" panose="020B0503020204020204" pitchFamily="34" charset="-122"/>
                <a:ea typeface="微软雅黑" panose="020B0503020204020204" pitchFamily="34" charset="-122"/>
              </a:rPr>
              <a:t>发起的主流程的行政事务部分（如：发薪、招聘）</a:t>
            </a:r>
          </a:p>
        </p:txBody>
      </p:sp>
      <p:sp>
        <p:nvSpPr>
          <p:cNvPr id="20" name="文本框 19"/>
          <p:cNvSpPr txBox="1"/>
          <p:nvPr/>
        </p:nvSpPr>
        <p:spPr>
          <a:xfrm>
            <a:off x="7818634" y="4066172"/>
            <a:ext cx="4263775" cy="646331"/>
          </a:xfrm>
          <a:prstGeom prst="rect">
            <a:avLst/>
          </a:prstGeom>
          <a:noFill/>
        </p:spPr>
        <p:txBody>
          <a:bodyPr wrap="square" rtlCol="0">
            <a:spAutoFit/>
          </a:bodyPr>
          <a:lstStyle/>
          <a:p>
            <a:pPr marL="285750" indent="-285750">
              <a:buFont typeface="Arial" panose="020B0604020202020204" pitchFamily="34" charset="0"/>
              <a:buChar char="•"/>
            </a:pPr>
            <a:r>
              <a:rPr lang="zh-CN" altLang="en-US" dirty="0">
                <a:latin typeface="微软雅黑" panose="020B0503020204020204" pitchFamily="34" charset="-122"/>
                <a:ea typeface="微软雅黑" panose="020B0503020204020204" pitchFamily="34" charset="-122"/>
              </a:rPr>
              <a:t>提供质量、内控、数据、技术（包括自助服务）和供应商管理支持</a:t>
            </a:r>
          </a:p>
        </p:txBody>
      </p:sp>
    </p:spTree>
    <p:custDataLst>
      <p:tags r:id="rId1"/>
    </p:custData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矩形 4"/>
          <p:cNvSpPr/>
          <p:nvPr/>
        </p:nvSpPr>
        <p:spPr>
          <a:xfrm>
            <a:off x="0" y="0"/>
            <a:ext cx="12192000" cy="6858000"/>
          </a:xfrm>
          <a:prstGeom prst="rect">
            <a:avLst/>
          </a:prstGeom>
          <a:gradFill flip="none" rotWithShape="1">
            <a:gsLst>
              <a:gs pos="0">
                <a:srgbClr val="449A63"/>
              </a:gs>
              <a:gs pos="100000">
                <a:srgbClr val="2B6640"/>
              </a:gs>
            </a:gsLst>
            <a:lin ang="189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等线" panose="02010600030101010101" charset="-122"/>
              <a:ea typeface="等线" panose="02010600030101010101" charset="-122"/>
              <a:cs typeface="+mn-cs"/>
            </a:endParaRPr>
          </a:p>
        </p:txBody>
      </p:sp>
      <p:grpSp>
        <p:nvGrpSpPr>
          <p:cNvPr id="6" name="组合 5"/>
          <p:cNvGrpSpPr/>
          <p:nvPr/>
        </p:nvGrpSpPr>
        <p:grpSpPr>
          <a:xfrm>
            <a:off x="6727580" y="2310382"/>
            <a:ext cx="5154178" cy="4971511"/>
            <a:chOff x="8705175" y="708628"/>
            <a:chExt cx="408400" cy="393926"/>
          </a:xfrm>
          <a:solidFill>
            <a:schemeClr val="bg1">
              <a:alpha val="10000"/>
            </a:schemeClr>
          </a:solidFill>
        </p:grpSpPr>
        <p:sp>
          <p:nvSpPr>
            <p:cNvPr id="7" name="Freeform 5"/>
            <p:cNvSpPr>
              <a:spLocks noEditPoints="1"/>
            </p:cNvSpPr>
            <p:nvPr/>
          </p:nvSpPr>
          <p:spPr bwMode="auto">
            <a:xfrm>
              <a:off x="8705175" y="791951"/>
              <a:ext cx="210459" cy="310603"/>
            </a:xfrm>
            <a:custGeom>
              <a:avLst/>
              <a:gdLst>
                <a:gd name="T0" fmla="*/ 286 w 286"/>
                <a:gd name="T1" fmla="*/ 229 h 421"/>
                <a:gd name="T2" fmla="*/ 265 w 286"/>
                <a:gd name="T3" fmla="*/ 163 h 421"/>
                <a:gd name="T4" fmla="*/ 176 w 286"/>
                <a:gd name="T5" fmla="*/ 0 h 421"/>
                <a:gd name="T6" fmla="*/ 109 w 286"/>
                <a:gd name="T7" fmla="*/ 38 h 421"/>
                <a:gd name="T8" fmla="*/ 170 w 286"/>
                <a:gd name="T9" fmla="*/ 31 h 421"/>
                <a:gd name="T10" fmla="*/ 250 w 286"/>
                <a:gd name="T11" fmla="*/ 146 h 421"/>
                <a:gd name="T12" fmla="*/ 186 w 286"/>
                <a:gd name="T13" fmla="*/ 116 h 421"/>
                <a:gd name="T14" fmla="*/ 83 w 286"/>
                <a:gd name="T15" fmla="*/ 42 h 421"/>
                <a:gd name="T16" fmla="*/ 34 w 286"/>
                <a:gd name="T17" fmla="*/ 101 h 421"/>
                <a:gd name="T18" fmla="*/ 88 w 286"/>
                <a:gd name="T19" fmla="*/ 73 h 421"/>
                <a:gd name="T20" fmla="*/ 169 w 286"/>
                <a:gd name="T21" fmla="*/ 115 h 421"/>
                <a:gd name="T22" fmla="*/ 0 w 286"/>
                <a:gd name="T23" fmla="*/ 237 h 421"/>
                <a:gd name="T24" fmla="*/ 159 w 286"/>
                <a:gd name="T25" fmla="*/ 343 h 421"/>
                <a:gd name="T26" fmla="*/ 130 w 286"/>
                <a:gd name="T27" fmla="*/ 421 h 421"/>
                <a:gd name="T28" fmla="*/ 269 w 286"/>
                <a:gd name="T29" fmla="*/ 290 h 421"/>
                <a:gd name="T30" fmla="*/ 268 w 286"/>
                <a:gd name="T31" fmla="*/ 290 h 421"/>
                <a:gd name="T32" fmla="*/ 286 w 286"/>
                <a:gd name="T33" fmla="*/ 229 h 421"/>
                <a:gd name="T34" fmla="*/ 109 w 286"/>
                <a:gd name="T35" fmla="*/ 224 h 421"/>
                <a:gd name="T36" fmla="*/ 140 w 286"/>
                <a:gd name="T37" fmla="*/ 193 h 421"/>
                <a:gd name="T38" fmla="*/ 171 w 286"/>
                <a:gd name="T39" fmla="*/ 224 h 421"/>
                <a:gd name="T40" fmla="*/ 140 w 286"/>
                <a:gd name="T41" fmla="*/ 255 h 421"/>
                <a:gd name="T42" fmla="*/ 109 w 286"/>
                <a:gd name="T43" fmla="*/ 224 h 4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286" h="421">
                  <a:moveTo>
                    <a:pt x="286" y="229"/>
                  </a:moveTo>
                  <a:cubicBezTo>
                    <a:pt x="286" y="204"/>
                    <a:pt x="278" y="182"/>
                    <a:pt x="265" y="163"/>
                  </a:cubicBezTo>
                  <a:cubicBezTo>
                    <a:pt x="258" y="137"/>
                    <a:pt x="229" y="39"/>
                    <a:pt x="176" y="0"/>
                  </a:cubicBezTo>
                  <a:cubicBezTo>
                    <a:pt x="109" y="38"/>
                    <a:pt x="109" y="38"/>
                    <a:pt x="109" y="38"/>
                  </a:cubicBezTo>
                  <a:cubicBezTo>
                    <a:pt x="109" y="38"/>
                    <a:pt x="158" y="57"/>
                    <a:pt x="170" y="31"/>
                  </a:cubicBezTo>
                  <a:cubicBezTo>
                    <a:pt x="180" y="8"/>
                    <a:pt x="232" y="88"/>
                    <a:pt x="250" y="146"/>
                  </a:cubicBezTo>
                  <a:cubicBezTo>
                    <a:pt x="233" y="130"/>
                    <a:pt x="211" y="119"/>
                    <a:pt x="186" y="116"/>
                  </a:cubicBezTo>
                  <a:cubicBezTo>
                    <a:pt x="159" y="86"/>
                    <a:pt x="121" y="53"/>
                    <a:pt x="83" y="42"/>
                  </a:cubicBezTo>
                  <a:cubicBezTo>
                    <a:pt x="34" y="101"/>
                    <a:pt x="34" y="101"/>
                    <a:pt x="34" y="101"/>
                  </a:cubicBezTo>
                  <a:cubicBezTo>
                    <a:pt x="34" y="101"/>
                    <a:pt x="87" y="101"/>
                    <a:pt x="88" y="73"/>
                  </a:cubicBezTo>
                  <a:cubicBezTo>
                    <a:pt x="90" y="54"/>
                    <a:pt x="132" y="81"/>
                    <a:pt x="169" y="115"/>
                  </a:cubicBezTo>
                  <a:cubicBezTo>
                    <a:pt x="106" y="117"/>
                    <a:pt x="0" y="175"/>
                    <a:pt x="0" y="237"/>
                  </a:cubicBezTo>
                  <a:cubicBezTo>
                    <a:pt x="0" y="296"/>
                    <a:pt x="95" y="337"/>
                    <a:pt x="159" y="343"/>
                  </a:cubicBezTo>
                  <a:cubicBezTo>
                    <a:pt x="154" y="395"/>
                    <a:pt x="130" y="421"/>
                    <a:pt x="130" y="421"/>
                  </a:cubicBezTo>
                  <a:cubicBezTo>
                    <a:pt x="228" y="375"/>
                    <a:pt x="269" y="290"/>
                    <a:pt x="269" y="290"/>
                  </a:cubicBezTo>
                  <a:cubicBezTo>
                    <a:pt x="268" y="290"/>
                    <a:pt x="268" y="290"/>
                    <a:pt x="268" y="290"/>
                  </a:cubicBezTo>
                  <a:cubicBezTo>
                    <a:pt x="280" y="273"/>
                    <a:pt x="286" y="252"/>
                    <a:pt x="286" y="229"/>
                  </a:cubicBezTo>
                  <a:moveTo>
                    <a:pt x="109" y="224"/>
                  </a:moveTo>
                  <a:cubicBezTo>
                    <a:pt x="109" y="207"/>
                    <a:pt x="123" y="193"/>
                    <a:pt x="140" y="193"/>
                  </a:cubicBezTo>
                  <a:cubicBezTo>
                    <a:pt x="157" y="193"/>
                    <a:pt x="171" y="207"/>
                    <a:pt x="171" y="224"/>
                  </a:cubicBezTo>
                  <a:cubicBezTo>
                    <a:pt x="171" y="241"/>
                    <a:pt x="157" y="255"/>
                    <a:pt x="140" y="255"/>
                  </a:cubicBezTo>
                  <a:cubicBezTo>
                    <a:pt x="123" y="255"/>
                    <a:pt x="109" y="241"/>
                    <a:pt x="109" y="224"/>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black"/>
                </a:solidFill>
                <a:effectLst/>
                <a:uLnTx/>
                <a:uFillTx/>
                <a:latin typeface="等线" panose="02010600030101010101" charset="-122"/>
                <a:ea typeface="等线" panose="02010600030101010101" charset="-122"/>
                <a:cs typeface="+mn-cs"/>
              </a:endParaRPr>
            </a:p>
          </p:txBody>
        </p:sp>
        <p:sp>
          <p:nvSpPr>
            <p:cNvPr id="8" name="Freeform 6"/>
            <p:cNvSpPr>
              <a:spLocks noEditPoints="1"/>
            </p:cNvSpPr>
            <p:nvPr/>
          </p:nvSpPr>
          <p:spPr bwMode="auto">
            <a:xfrm>
              <a:off x="8903116" y="708628"/>
              <a:ext cx="210459" cy="310603"/>
            </a:xfrm>
            <a:custGeom>
              <a:avLst/>
              <a:gdLst>
                <a:gd name="T0" fmla="*/ 0 w 286"/>
                <a:gd name="T1" fmla="*/ 229 h 421"/>
                <a:gd name="T2" fmla="*/ 21 w 286"/>
                <a:gd name="T3" fmla="*/ 163 h 421"/>
                <a:gd name="T4" fmla="*/ 110 w 286"/>
                <a:gd name="T5" fmla="*/ 0 h 421"/>
                <a:gd name="T6" fmla="*/ 177 w 286"/>
                <a:gd name="T7" fmla="*/ 38 h 421"/>
                <a:gd name="T8" fmla="*/ 116 w 286"/>
                <a:gd name="T9" fmla="*/ 30 h 421"/>
                <a:gd name="T10" fmla="*/ 36 w 286"/>
                <a:gd name="T11" fmla="*/ 146 h 421"/>
                <a:gd name="T12" fmla="*/ 100 w 286"/>
                <a:gd name="T13" fmla="*/ 116 h 421"/>
                <a:gd name="T14" fmla="*/ 203 w 286"/>
                <a:gd name="T15" fmla="*/ 42 h 421"/>
                <a:gd name="T16" fmla="*/ 252 w 286"/>
                <a:gd name="T17" fmla="*/ 101 h 421"/>
                <a:gd name="T18" fmla="*/ 198 w 286"/>
                <a:gd name="T19" fmla="*/ 72 h 421"/>
                <a:gd name="T20" fmla="*/ 117 w 286"/>
                <a:gd name="T21" fmla="*/ 115 h 421"/>
                <a:gd name="T22" fmla="*/ 286 w 286"/>
                <a:gd name="T23" fmla="*/ 237 h 421"/>
                <a:gd name="T24" fmla="*/ 127 w 286"/>
                <a:gd name="T25" fmla="*/ 342 h 421"/>
                <a:gd name="T26" fmla="*/ 156 w 286"/>
                <a:gd name="T27" fmla="*/ 421 h 421"/>
                <a:gd name="T28" fmla="*/ 17 w 286"/>
                <a:gd name="T29" fmla="*/ 290 h 421"/>
                <a:gd name="T30" fmla="*/ 18 w 286"/>
                <a:gd name="T31" fmla="*/ 290 h 421"/>
                <a:gd name="T32" fmla="*/ 0 w 286"/>
                <a:gd name="T33" fmla="*/ 229 h 421"/>
                <a:gd name="T34" fmla="*/ 177 w 286"/>
                <a:gd name="T35" fmla="*/ 224 h 421"/>
                <a:gd name="T36" fmla="*/ 146 w 286"/>
                <a:gd name="T37" fmla="*/ 193 h 421"/>
                <a:gd name="T38" fmla="*/ 115 w 286"/>
                <a:gd name="T39" fmla="*/ 224 h 421"/>
                <a:gd name="T40" fmla="*/ 146 w 286"/>
                <a:gd name="T41" fmla="*/ 254 h 421"/>
                <a:gd name="T42" fmla="*/ 177 w 286"/>
                <a:gd name="T43" fmla="*/ 224 h 4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286" h="421">
                  <a:moveTo>
                    <a:pt x="0" y="229"/>
                  </a:moveTo>
                  <a:cubicBezTo>
                    <a:pt x="0" y="204"/>
                    <a:pt x="8" y="182"/>
                    <a:pt x="21" y="163"/>
                  </a:cubicBezTo>
                  <a:cubicBezTo>
                    <a:pt x="28" y="137"/>
                    <a:pt x="57" y="39"/>
                    <a:pt x="110" y="0"/>
                  </a:cubicBezTo>
                  <a:cubicBezTo>
                    <a:pt x="177" y="38"/>
                    <a:pt x="177" y="38"/>
                    <a:pt x="177" y="38"/>
                  </a:cubicBezTo>
                  <a:cubicBezTo>
                    <a:pt x="177" y="38"/>
                    <a:pt x="128" y="57"/>
                    <a:pt x="116" y="30"/>
                  </a:cubicBezTo>
                  <a:cubicBezTo>
                    <a:pt x="106" y="8"/>
                    <a:pt x="54" y="88"/>
                    <a:pt x="36" y="146"/>
                  </a:cubicBezTo>
                  <a:cubicBezTo>
                    <a:pt x="53" y="130"/>
                    <a:pt x="75" y="119"/>
                    <a:pt x="100" y="116"/>
                  </a:cubicBezTo>
                  <a:cubicBezTo>
                    <a:pt x="127" y="86"/>
                    <a:pt x="165" y="52"/>
                    <a:pt x="203" y="42"/>
                  </a:cubicBezTo>
                  <a:cubicBezTo>
                    <a:pt x="252" y="101"/>
                    <a:pt x="252" y="101"/>
                    <a:pt x="252" y="101"/>
                  </a:cubicBezTo>
                  <a:cubicBezTo>
                    <a:pt x="252" y="101"/>
                    <a:pt x="199" y="101"/>
                    <a:pt x="198" y="72"/>
                  </a:cubicBezTo>
                  <a:cubicBezTo>
                    <a:pt x="197" y="54"/>
                    <a:pt x="154" y="81"/>
                    <a:pt x="117" y="115"/>
                  </a:cubicBezTo>
                  <a:cubicBezTo>
                    <a:pt x="180" y="117"/>
                    <a:pt x="286" y="175"/>
                    <a:pt x="286" y="237"/>
                  </a:cubicBezTo>
                  <a:cubicBezTo>
                    <a:pt x="286" y="296"/>
                    <a:pt x="191" y="337"/>
                    <a:pt x="127" y="342"/>
                  </a:cubicBezTo>
                  <a:cubicBezTo>
                    <a:pt x="132" y="395"/>
                    <a:pt x="156" y="421"/>
                    <a:pt x="156" y="421"/>
                  </a:cubicBezTo>
                  <a:cubicBezTo>
                    <a:pt x="58" y="375"/>
                    <a:pt x="17" y="290"/>
                    <a:pt x="17" y="290"/>
                  </a:cubicBezTo>
                  <a:cubicBezTo>
                    <a:pt x="18" y="290"/>
                    <a:pt x="18" y="290"/>
                    <a:pt x="18" y="290"/>
                  </a:cubicBezTo>
                  <a:cubicBezTo>
                    <a:pt x="6" y="272"/>
                    <a:pt x="0" y="251"/>
                    <a:pt x="0" y="229"/>
                  </a:cubicBezTo>
                  <a:moveTo>
                    <a:pt x="177" y="224"/>
                  </a:moveTo>
                  <a:cubicBezTo>
                    <a:pt x="177" y="207"/>
                    <a:pt x="163" y="193"/>
                    <a:pt x="146" y="193"/>
                  </a:cubicBezTo>
                  <a:cubicBezTo>
                    <a:pt x="129" y="193"/>
                    <a:pt x="115" y="207"/>
                    <a:pt x="115" y="224"/>
                  </a:cubicBezTo>
                  <a:cubicBezTo>
                    <a:pt x="115" y="241"/>
                    <a:pt x="129" y="254"/>
                    <a:pt x="146" y="254"/>
                  </a:cubicBezTo>
                  <a:cubicBezTo>
                    <a:pt x="163" y="254"/>
                    <a:pt x="177" y="241"/>
                    <a:pt x="177" y="224"/>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black"/>
                </a:solidFill>
                <a:effectLst/>
                <a:uLnTx/>
                <a:uFillTx/>
                <a:latin typeface="等线" panose="02010600030101010101" charset="-122"/>
                <a:ea typeface="等线" panose="02010600030101010101" charset="-122"/>
                <a:cs typeface="+mn-cs"/>
              </a:endParaRPr>
            </a:p>
          </p:txBody>
        </p:sp>
      </p:grpSp>
      <p:pic>
        <p:nvPicPr>
          <p:cNvPr id="9" name="图形 8"/>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9689719" y="315071"/>
            <a:ext cx="1964618" cy="686373"/>
          </a:xfrm>
          <a:prstGeom prst="rect">
            <a:avLst/>
          </a:prstGeom>
        </p:spPr>
      </p:pic>
      <p:sp>
        <p:nvSpPr>
          <p:cNvPr id="10" name="矩形 9"/>
          <p:cNvSpPr/>
          <p:nvPr/>
        </p:nvSpPr>
        <p:spPr>
          <a:xfrm>
            <a:off x="2033576" y="2321004"/>
            <a:ext cx="3000593" cy="2214880"/>
          </a:xfrm>
          <a:prstGeom prst="rect">
            <a:avLst/>
          </a:prstGeom>
        </p:spPr>
        <p:txBody>
          <a:bodyPr wrap="square">
            <a:spAutoFit/>
          </a:bodyPr>
          <a:lstStyle/>
          <a:p>
            <a:pPr algn="ctr"/>
            <a:r>
              <a:rPr lang="en-US" altLang="zh-CN" sz="13800" b="1" dirty="0">
                <a:solidFill>
                  <a:schemeClr val="bg1"/>
                </a:solidFill>
                <a:latin typeface="微软雅黑" panose="020B0503020204020204" pitchFamily="34" charset="-122"/>
                <a:ea typeface="微软雅黑" panose="020B0503020204020204" pitchFamily="34" charset="-122"/>
              </a:rPr>
              <a:t>02</a:t>
            </a:r>
            <a:endParaRPr lang="zh-CN" altLang="en-US" sz="13800" b="1" dirty="0">
              <a:solidFill>
                <a:schemeClr val="bg1"/>
              </a:solidFill>
              <a:latin typeface="微软雅黑" panose="020B0503020204020204" pitchFamily="34" charset="-122"/>
              <a:ea typeface="微软雅黑" panose="020B0503020204020204" pitchFamily="34" charset="-122"/>
            </a:endParaRPr>
          </a:p>
        </p:txBody>
      </p:sp>
      <p:sp>
        <p:nvSpPr>
          <p:cNvPr id="11" name="文本框 10"/>
          <p:cNvSpPr txBox="1"/>
          <p:nvPr/>
        </p:nvSpPr>
        <p:spPr>
          <a:xfrm>
            <a:off x="5034280" y="2957830"/>
            <a:ext cx="5775325" cy="706755"/>
          </a:xfrm>
          <a:prstGeom prst="rect">
            <a:avLst/>
          </a:prstGeom>
          <a:noFill/>
        </p:spPr>
        <p:txBody>
          <a:bodyPr wrap="square" rtlCol="0">
            <a:spAutoFit/>
          </a:bodyPr>
          <a:lstStyle/>
          <a:p>
            <a:pPr algn="l"/>
            <a:r>
              <a:rPr lang="zh-CN" altLang="en-US" sz="4000" b="1" noProof="1">
                <a:solidFill>
                  <a:schemeClr val="bg1"/>
                </a:solidFill>
                <a:latin typeface="微软雅黑" panose="020B0503020204020204" pitchFamily="34" charset="-122"/>
                <a:ea typeface="微软雅黑" panose="020B0503020204020204" pitchFamily="34" charset="-122"/>
              </a:rPr>
              <a:t>企业为什么要做</a:t>
            </a:r>
            <a:r>
              <a:rPr lang="en-US" altLang="zh-CN" sz="4000" b="1" noProof="1">
                <a:solidFill>
                  <a:schemeClr val="bg1"/>
                </a:solidFill>
                <a:latin typeface="微软雅黑" panose="020B0503020204020204" pitchFamily="34" charset="-122"/>
                <a:ea typeface="微软雅黑" panose="020B0503020204020204" pitchFamily="34" charset="-122"/>
              </a:rPr>
              <a:t>HRSSC</a:t>
            </a:r>
            <a:endParaRPr lang="zh-CN" altLang="en-US" sz="4000" b="1" dirty="0">
              <a:solidFill>
                <a:schemeClr val="bg1"/>
              </a:solidFill>
              <a:latin typeface="微软雅黑" panose="020B0503020204020204" pitchFamily="34" charset="-122"/>
              <a:ea typeface="微软雅黑" panose="020B0503020204020204" pitchFamily="34" charset="-122"/>
            </a:endParaRPr>
          </a:p>
        </p:txBody>
      </p:sp>
    </p:spTree>
    <p:custDataLst>
      <p:tags r:id="rId1"/>
    </p:custData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7" name="组合 6"/>
          <p:cNvGrpSpPr/>
          <p:nvPr>
            <p:custDataLst>
              <p:tags r:id="rId2"/>
            </p:custDataLst>
          </p:nvPr>
        </p:nvGrpSpPr>
        <p:grpSpPr>
          <a:xfrm>
            <a:off x="4904307" y="2446678"/>
            <a:ext cx="2392275" cy="1869912"/>
            <a:chOff x="5257220" y="2868176"/>
            <a:chExt cx="1683270" cy="1315721"/>
          </a:xfrm>
        </p:grpSpPr>
        <p:sp>
          <p:nvSpPr>
            <p:cNvPr id="8" name="PA-任意多边形 81"/>
            <p:cNvSpPr/>
            <p:nvPr>
              <p:custDataLst>
                <p:tags r:id="rId18"/>
              </p:custDataLst>
            </p:nvPr>
          </p:nvSpPr>
          <p:spPr bwMode="auto">
            <a:xfrm>
              <a:off x="5394195" y="3875703"/>
              <a:ext cx="59356" cy="66205"/>
            </a:xfrm>
            <a:custGeom>
              <a:avLst/>
              <a:gdLst>
                <a:gd name="T0" fmla="*/ 6 w 33"/>
                <a:gd name="T1" fmla="*/ 4 h 37"/>
                <a:gd name="T2" fmla="*/ 6 w 33"/>
                <a:gd name="T3" fmla="*/ 4 h 37"/>
                <a:gd name="T4" fmla="*/ 4 w 33"/>
                <a:gd name="T5" fmla="*/ 20 h 37"/>
                <a:gd name="T6" fmla="*/ 11 w 33"/>
                <a:gd name="T7" fmla="*/ 31 h 37"/>
                <a:gd name="T8" fmla="*/ 27 w 33"/>
                <a:gd name="T9" fmla="*/ 33 h 37"/>
                <a:gd name="T10" fmla="*/ 27 w 33"/>
                <a:gd name="T11" fmla="*/ 33 h 37"/>
                <a:gd name="T12" fmla="*/ 30 w 33"/>
                <a:gd name="T13" fmla="*/ 17 h 37"/>
                <a:gd name="T14" fmla="*/ 22 w 33"/>
                <a:gd name="T15" fmla="*/ 7 h 37"/>
                <a:gd name="T16" fmla="*/ 6 w 33"/>
                <a:gd name="T17" fmla="*/ 4 h 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3" h="37">
                  <a:moveTo>
                    <a:pt x="6" y="4"/>
                  </a:moveTo>
                  <a:cubicBezTo>
                    <a:pt x="6" y="4"/>
                    <a:pt x="6" y="4"/>
                    <a:pt x="6" y="4"/>
                  </a:cubicBezTo>
                  <a:cubicBezTo>
                    <a:pt x="1" y="8"/>
                    <a:pt x="0" y="15"/>
                    <a:pt x="4" y="20"/>
                  </a:cubicBezTo>
                  <a:cubicBezTo>
                    <a:pt x="11" y="31"/>
                    <a:pt x="11" y="31"/>
                    <a:pt x="11" y="31"/>
                  </a:cubicBezTo>
                  <a:cubicBezTo>
                    <a:pt x="15" y="36"/>
                    <a:pt x="22" y="37"/>
                    <a:pt x="27" y="33"/>
                  </a:cubicBezTo>
                  <a:cubicBezTo>
                    <a:pt x="27" y="33"/>
                    <a:pt x="27" y="33"/>
                    <a:pt x="27" y="33"/>
                  </a:cubicBezTo>
                  <a:cubicBezTo>
                    <a:pt x="32" y="30"/>
                    <a:pt x="33" y="22"/>
                    <a:pt x="30" y="17"/>
                  </a:cubicBezTo>
                  <a:cubicBezTo>
                    <a:pt x="22" y="7"/>
                    <a:pt x="22" y="7"/>
                    <a:pt x="22" y="7"/>
                  </a:cubicBezTo>
                  <a:cubicBezTo>
                    <a:pt x="19" y="2"/>
                    <a:pt x="11" y="0"/>
                    <a:pt x="6" y="4"/>
                  </a:cubicBezTo>
                  <a:close/>
                </a:path>
              </a:pathLst>
            </a:custGeom>
            <a:solidFill>
              <a:srgbClr val="F7C2AB"/>
            </a:solidFill>
            <a:ln>
              <a:noFill/>
            </a:ln>
          </p:spPr>
          <p:txBody>
            <a:bodyPr anchor="ctr"/>
            <a:lstStyle/>
            <a:p>
              <a:pPr algn="ctr">
                <a:lnSpc>
                  <a:spcPct val="130000"/>
                </a:lnSpc>
              </a:pPr>
              <a:endParaRPr>
                <a:latin typeface="Arial" panose="020B0604020202020204" pitchFamily="34" charset="0"/>
                <a:ea typeface="微软雅黑" panose="020B0503020204020204" pitchFamily="34" charset="-122"/>
              </a:endParaRPr>
            </a:p>
          </p:txBody>
        </p:sp>
        <p:sp>
          <p:nvSpPr>
            <p:cNvPr id="9" name="PA-任意多边形 82"/>
            <p:cNvSpPr/>
            <p:nvPr>
              <p:custDataLst>
                <p:tags r:id="rId19"/>
              </p:custDataLst>
            </p:nvPr>
          </p:nvSpPr>
          <p:spPr bwMode="auto">
            <a:xfrm>
              <a:off x="5302117" y="3884074"/>
              <a:ext cx="73814" cy="137736"/>
            </a:xfrm>
            <a:custGeom>
              <a:avLst/>
              <a:gdLst>
                <a:gd name="T0" fmla="*/ 30 w 41"/>
                <a:gd name="T1" fmla="*/ 76 h 76"/>
                <a:gd name="T2" fmla="*/ 30 w 41"/>
                <a:gd name="T3" fmla="*/ 74 h 76"/>
                <a:gd name="T4" fmla="*/ 30 w 41"/>
                <a:gd name="T5" fmla="*/ 74 h 76"/>
                <a:gd name="T6" fmla="*/ 22 w 41"/>
                <a:gd name="T7" fmla="*/ 63 h 76"/>
                <a:gd name="T8" fmla="*/ 24 w 41"/>
                <a:gd name="T9" fmla="*/ 63 h 76"/>
                <a:gd name="T10" fmla="*/ 37 w 41"/>
                <a:gd name="T11" fmla="*/ 54 h 76"/>
                <a:gd name="T12" fmla="*/ 37 w 41"/>
                <a:gd name="T13" fmla="*/ 54 h 76"/>
                <a:gd name="T14" fmla="*/ 29 w 41"/>
                <a:gd name="T15" fmla="*/ 43 h 76"/>
                <a:gd name="T16" fmla="*/ 40 w 41"/>
                <a:gd name="T17" fmla="*/ 34 h 76"/>
                <a:gd name="T18" fmla="*/ 40 w 41"/>
                <a:gd name="T19" fmla="*/ 34 h 76"/>
                <a:gd name="T20" fmla="*/ 29 w 41"/>
                <a:gd name="T21" fmla="*/ 22 h 76"/>
                <a:gd name="T22" fmla="*/ 28 w 41"/>
                <a:gd name="T23" fmla="*/ 22 h 76"/>
                <a:gd name="T24" fmla="*/ 37 w 41"/>
                <a:gd name="T25" fmla="*/ 13 h 76"/>
                <a:gd name="T26" fmla="*/ 37 w 41"/>
                <a:gd name="T27" fmla="*/ 13 h 76"/>
                <a:gd name="T28" fmla="*/ 27 w 41"/>
                <a:gd name="T29" fmla="*/ 1 h 76"/>
                <a:gd name="T30" fmla="*/ 18 w 41"/>
                <a:gd name="T31" fmla="*/ 0 h 76"/>
                <a:gd name="T32" fmla="*/ 11 w 41"/>
                <a:gd name="T33" fmla="*/ 2 h 76"/>
                <a:gd name="T34" fmla="*/ 4 w 41"/>
                <a:gd name="T35" fmla="*/ 15 h 76"/>
                <a:gd name="T36" fmla="*/ 0 w 41"/>
                <a:gd name="T37" fmla="*/ 56 h 76"/>
                <a:gd name="T38" fmla="*/ 0 w 41"/>
                <a:gd name="T39" fmla="*/ 58 h 76"/>
                <a:gd name="T40" fmla="*/ 19 w 41"/>
                <a:gd name="T41" fmla="*/ 75 h 76"/>
                <a:gd name="T42" fmla="*/ 30 w 41"/>
                <a:gd name="T43" fmla="*/ 76 h 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41" h="76">
                  <a:moveTo>
                    <a:pt x="30" y="76"/>
                  </a:moveTo>
                  <a:cubicBezTo>
                    <a:pt x="30" y="76"/>
                    <a:pt x="30" y="75"/>
                    <a:pt x="30" y="74"/>
                  </a:cubicBezTo>
                  <a:cubicBezTo>
                    <a:pt x="30" y="74"/>
                    <a:pt x="30" y="74"/>
                    <a:pt x="30" y="74"/>
                  </a:cubicBezTo>
                  <a:cubicBezTo>
                    <a:pt x="31" y="69"/>
                    <a:pt x="27" y="65"/>
                    <a:pt x="22" y="63"/>
                  </a:cubicBezTo>
                  <a:cubicBezTo>
                    <a:pt x="24" y="63"/>
                    <a:pt x="24" y="63"/>
                    <a:pt x="24" y="63"/>
                  </a:cubicBezTo>
                  <a:cubicBezTo>
                    <a:pt x="31" y="64"/>
                    <a:pt x="36" y="60"/>
                    <a:pt x="37" y="54"/>
                  </a:cubicBezTo>
                  <a:cubicBezTo>
                    <a:pt x="37" y="54"/>
                    <a:pt x="37" y="54"/>
                    <a:pt x="37" y="54"/>
                  </a:cubicBezTo>
                  <a:cubicBezTo>
                    <a:pt x="37" y="49"/>
                    <a:pt x="34" y="45"/>
                    <a:pt x="29" y="43"/>
                  </a:cubicBezTo>
                  <a:cubicBezTo>
                    <a:pt x="35" y="43"/>
                    <a:pt x="40" y="39"/>
                    <a:pt x="40" y="34"/>
                  </a:cubicBezTo>
                  <a:cubicBezTo>
                    <a:pt x="40" y="34"/>
                    <a:pt x="40" y="34"/>
                    <a:pt x="40" y="34"/>
                  </a:cubicBezTo>
                  <a:cubicBezTo>
                    <a:pt x="41" y="28"/>
                    <a:pt x="36" y="23"/>
                    <a:pt x="29" y="22"/>
                  </a:cubicBezTo>
                  <a:cubicBezTo>
                    <a:pt x="28" y="22"/>
                    <a:pt x="28" y="22"/>
                    <a:pt x="28" y="22"/>
                  </a:cubicBezTo>
                  <a:cubicBezTo>
                    <a:pt x="33" y="21"/>
                    <a:pt x="37" y="18"/>
                    <a:pt x="37" y="13"/>
                  </a:cubicBezTo>
                  <a:cubicBezTo>
                    <a:pt x="37" y="13"/>
                    <a:pt x="37" y="13"/>
                    <a:pt x="37" y="13"/>
                  </a:cubicBezTo>
                  <a:cubicBezTo>
                    <a:pt x="38" y="7"/>
                    <a:pt x="33" y="2"/>
                    <a:pt x="27" y="1"/>
                  </a:cubicBezTo>
                  <a:cubicBezTo>
                    <a:pt x="18" y="0"/>
                    <a:pt x="18" y="0"/>
                    <a:pt x="18" y="0"/>
                  </a:cubicBezTo>
                  <a:cubicBezTo>
                    <a:pt x="15" y="0"/>
                    <a:pt x="13" y="1"/>
                    <a:pt x="11" y="2"/>
                  </a:cubicBezTo>
                  <a:cubicBezTo>
                    <a:pt x="7" y="5"/>
                    <a:pt x="4" y="9"/>
                    <a:pt x="4" y="15"/>
                  </a:cubicBezTo>
                  <a:cubicBezTo>
                    <a:pt x="0" y="56"/>
                    <a:pt x="0" y="56"/>
                    <a:pt x="0" y="56"/>
                  </a:cubicBezTo>
                  <a:cubicBezTo>
                    <a:pt x="0" y="57"/>
                    <a:pt x="0" y="57"/>
                    <a:pt x="0" y="58"/>
                  </a:cubicBezTo>
                  <a:cubicBezTo>
                    <a:pt x="1" y="66"/>
                    <a:pt x="9" y="74"/>
                    <a:pt x="19" y="75"/>
                  </a:cubicBezTo>
                  <a:lnTo>
                    <a:pt x="30" y="76"/>
                  </a:lnTo>
                  <a:close/>
                </a:path>
              </a:pathLst>
            </a:custGeom>
            <a:solidFill>
              <a:srgbClr val="FAD9CA"/>
            </a:solidFill>
            <a:ln>
              <a:noFill/>
            </a:ln>
          </p:spPr>
          <p:txBody>
            <a:bodyPr anchor="ctr"/>
            <a:lstStyle/>
            <a:p>
              <a:pPr algn="ctr">
                <a:lnSpc>
                  <a:spcPct val="130000"/>
                </a:lnSpc>
              </a:pPr>
              <a:endParaRPr>
                <a:latin typeface="Arial" panose="020B0604020202020204" pitchFamily="34" charset="0"/>
                <a:ea typeface="微软雅黑" panose="020B0503020204020204" pitchFamily="34" charset="-122"/>
              </a:endParaRPr>
            </a:p>
          </p:txBody>
        </p:sp>
        <p:sp>
          <p:nvSpPr>
            <p:cNvPr id="10" name="PA-任意多边形 86"/>
            <p:cNvSpPr/>
            <p:nvPr>
              <p:custDataLst>
                <p:tags r:id="rId20"/>
              </p:custDataLst>
            </p:nvPr>
          </p:nvSpPr>
          <p:spPr bwMode="auto">
            <a:xfrm>
              <a:off x="5266352" y="3982239"/>
              <a:ext cx="84468" cy="39571"/>
            </a:xfrm>
            <a:custGeom>
              <a:avLst/>
              <a:gdLst>
                <a:gd name="T0" fmla="*/ 1 w 47"/>
                <a:gd name="T1" fmla="*/ 9 h 22"/>
                <a:gd name="T2" fmla="*/ 1 w 47"/>
                <a:gd name="T3" fmla="*/ 9 h 22"/>
                <a:gd name="T4" fmla="*/ 25 w 47"/>
                <a:gd name="T5" fmla="*/ 20 h 22"/>
                <a:gd name="T6" fmla="*/ 47 w 47"/>
                <a:gd name="T7" fmla="*/ 15 h 22"/>
                <a:gd name="T8" fmla="*/ 47 w 47"/>
                <a:gd name="T9" fmla="*/ 15 h 22"/>
                <a:gd name="T10" fmla="*/ 38 w 47"/>
                <a:gd name="T11" fmla="*/ 4 h 22"/>
                <a:gd name="T12" fmla="*/ 12 w 47"/>
                <a:gd name="T13" fmla="*/ 1 h 22"/>
                <a:gd name="T14" fmla="*/ 1 w 47"/>
                <a:gd name="T15" fmla="*/ 9 h 2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7" h="22">
                  <a:moveTo>
                    <a:pt x="1" y="9"/>
                  </a:moveTo>
                  <a:cubicBezTo>
                    <a:pt x="1" y="9"/>
                    <a:pt x="1" y="9"/>
                    <a:pt x="1" y="9"/>
                  </a:cubicBezTo>
                  <a:cubicBezTo>
                    <a:pt x="0" y="22"/>
                    <a:pt x="17" y="19"/>
                    <a:pt x="25" y="20"/>
                  </a:cubicBezTo>
                  <a:cubicBezTo>
                    <a:pt x="35" y="21"/>
                    <a:pt x="46" y="22"/>
                    <a:pt x="47" y="15"/>
                  </a:cubicBezTo>
                  <a:cubicBezTo>
                    <a:pt x="47" y="15"/>
                    <a:pt x="47" y="15"/>
                    <a:pt x="47" y="15"/>
                  </a:cubicBezTo>
                  <a:cubicBezTo>
                    <a:pt x="47" y="10"/>
                    <a:pt x="43" y="5"/>
                    <a:pt x="38" y="4"/>
                  </a:cubicBezTo>
                  <a:cubicBezTo>
                    <a:pt x="12" y="1"/>
                    <a:pt x="12" y="1"/>
                    <a:pt x="12" y="1"/>
                  </a:cubicBezTo>
                  <a:cubicBezTo>
                    <a:pt x="6" y="0"/>
                    <a:pt x="2" y="4"/>
                    <a:pt x="1" y="9"/>
                  </a:cubicBezTo>
                  <a:close/>
                </a:path>
              </a:pathLst>
            </a:custGeom>
            <a:solidFill>
              <a:srgbClr val="FAD9CA"/>
            </a:solidFill>
            <a:ln>
              <a:noFill/>
            </a:ln>
          </p:spPr>
          <p:txBody>
            <a:bodyPr anchor="ctr"/>
            <a:lstStyle/>
            <a:p>
              <a:pPr algn="ctr">
                <a:lnSpc>
                  <a:spcPct val="130000"/>
                </a:lnSpc>
              </a:pPr>
              <a:endParaRPr>
                <a:latin typeface="Arial" panose="020B0604020202020204" pitchFamily="34" charset="0"/>
                <a:ea typeface="微软雅黑" panose="020B0503020204020204" pitchFamily="34" charset="-122"/>
              </a:endParaRPr>
            </a:p>
          </p:txBody>
        </p:sp>
        <p:sp>
          <p:nvSpPr>
            <p:cNvPr id="11" name="PA-任意多边形 87"/>
            <p:cNvSpPr/>
            <p:nvPr>
              <p:custDataLst>
                <p:tags r:id="rId21"/>
              </p:custDataLst>
            </p:nvPr>
          </p:nvSpPr>
          <p:spPr bwMode="auto">
            <a:xfrm>
              <a:off x="5338644" y="3884074"/>
              <a:ext cx="21307" cy="32722"/>
            </a:xfrm>
            <a:custGeom>
              <a:avLst/>
              <a:gdLst>
                <a:gd name="T0" fmla="*/ 1 w 12"/>
                <a:gd name="T1" fmla="*/ 17 h 18"/>
                <a:gd name="T2" fmla="*/ 1 w 12"/>
                <a:gd name="T3" fmla="*/ 17 h 18"/>
                <a:gd name="T4" fmla="*/ 12 w 12"/>
                <a:gd name="T5" fmla="*/ 10 h 18"/>
                <a:gd name="T6" fmla="*/ 12 w 12"/>
                <a:gd name="T7" fmla="*/ 10 h 18"/>
                <a:gd name="T8" fmla="*/ 3 w 12"/>
                <a:gd name="T9" fmla="*/ 0 h 18"/>
                <a:gd name="T10" fmla="*/ 2 w 12"/>
                <a:gd name="T11" fmla="*/ 0 h 18"/>
                <a:gd name="T12" fmla="*/ 0 w 12"/>
                <a:gd name="T13" fmla="*/ 8 h 18"/>
                <a:gd name="T14" fmla="*/ 1 w 12"/>
                <a:gd name="T15" fmla="*/ 17 h 1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2" h="18">
                  <a:moveTo>
                    <a:pt x="1" y="17"/>
                  </a:moveTo>
                  <a:cubicBezTo>
                    <a:pt x="1" y="17"/>
                    <a:pt x="1" y="17"/>
                    <a:pt x="1" y="17"/>
                  </a:cubicBezTo>
                  <a:cubicBezTo>
                    <a:pt x="7" y="18"/>
                    <a:pt x="11" y="15"/>
                    <a:pt x="12" y="10"/>
                  </a:cubicBezTo>
                  <a:cubicBezTo>
                    <a:pt x="12" y="10"/>
                    <a:pt x="12" y="10"/>
                    <a:pt x="12" y="10"/>
                  </a:cubicBezTo>
                  <a:cubicBezTo>
                    <a:pt x="12" y="5"/>
                    <a:pt x="8" y="1"/>
                    <a:pt x="3" y="0"/>
                  </a:cubicBezTo>
                  <a:cubicBezTo>
                    <a:pt x="2" y="0"/>
                    <a:pt x="2" y="0"/>
                    <a:pt x="2" y="0"/>
                  </a:cubicBezTo>
                  <a:cubicBezTo>
                    <a:pt x="1" y="2"/>
                    <a:pt x="1" y="5"/>
                    <a:pt x="0" y="8"/>
                  </a:cubicBezTo>
                  <a:cubicBezTo>
                    <a:pt x="0" y="11"/>
                    <a:pt x="0" y="14"/>
                    <a:pt x="1" y="17"/>
                  </a:cubicBezTo>
                  <a:close/>
                </a:path>
              </a:pathLst>
            </a:custGeom>
            <a:solidFill>
              <a:srgbClr val="FAD9CA"/>
            </a:solidFill>
            <a:ln>
              <a:noFill/>
            </a:ln>
          </p:spPr>
          <p:txBody>
            <a:bodyPr anchor="ctr"/>
            <a:lstStyle/>
            <a:p>
              <a:pPr algn="ctr">
                <a:lnSpc>
                  <a:spcPct val="130000"/>
                </a:lnSpc>
              </a:pPr>
              <a:endParaRPr>
                <a:latin typeface="Arial" panose="020B0604020202020204" pitchFamily="34" charset="0"/>
                <a:ea typeface="微软雅黑" panose="020B0503020204020204" pitchFamily="34" charset="-122"/>
              </a:endParaRPr>
            </a:p>
          </p:txBody>
        </p:sp>
        <p:sp>
          <p:nvSpPr>
            <p:cNvPr id="12" name="PA-任意多边形 88"/>
            <p:cNvSpPr/>
            <p:nvPr>
              <p:custDataLst>
                <p:tags r:id="rId22"/>
              </p:custDataLst>
            </p:nvPr>
          </p:nvSpPr>
          <p:spPr bwMode="auto">
            <a:xfrm>
              <a:off x="5343971" y="3922123"/>
              <a:ext cx="21307" cy="32722"/>
            </a:xfrm>
            <a:custGeom>
              <a:avLst/>
              <a:gdLst>
                <a:gd name="T0" fmla="*/ 1 w 12"/>
                <a:gd name="T1" fmla="*/ 18 h 18"/>
                <a:gd name="T2" fmla="*/ 1 w 12"/>
                <a:gd name="T3" fmla="*/ 18 h 18"/>
                <a:gd name="T4" fmla="*/ 12 w 12"/>
                <a:gd name="T5" fmla="*/ 10 h 18"/>
                <a:gd name="T6" fmla="*/ 12 w 12"/>
                <a:gd name="T7" fmla="*/ 10 h 18"/>
                <a:gd name="T8" fmla="*/ 3 w 12"/>
                <a:gd name="T9" fmla="*/ 0 h 18"/>
                <a:gd name="T10" fmla="*/ 2 w 12"/>
                <a:gd name="T11" fmla="*/ 0 h 18"/>
                <a:gd name="T12" fmla="*/ 0 w 12"/>
                <a:gd name="T13" fmla="*/ 8 h 18"/>
                <a:gd name="T14" fmla="*/ 1 w 12"/>
                <a:gd name="T15" fmla="*/ 18 h 1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2" h="18">
                  <a:moveTo>
                    <a:pt x="1" y="18"/>
                  </a:moveTo>
                  <a:cubicBezTo>
                    <a:pt x="1" y="18"/>
                    <a:pt x="1" y="18"/>
                    <a:pt x="1" y="18"/>
                  </a:cubicBezTo>
                  <a:cubicBezTo>
                    <a:pt x="7" y="18"/>
                    <a:pt x="11" y="15"/>
                    <a:pt x="12" y="10"/>
                  </a:cubicBezTo>
                  <a:cubicBezTo>
                    <a:pt x="12" y="10"/>
                    <a:pt x="12" y="10"/>
                    <a:pt x="12" y="10"/>
                  </a:cubicBezTo>
                  <a:cubicBezTo>
                    <a:pt x="12" y="5"/>
                    <a:pt x="8" y="1"/>
                    <a:pt x="3" y="0"/>
                  </a:cubicBezTo>
                  <a:cubicBezTo>
                    <a:pt x="2" y="0"/>
                    <a:pt x="2" y="0"/>
                    <a:pt x="2" y="0"/>
                  </a:cubicBezTo>
                  <a:cubicBezTo>
                    <a:pt x="1" y="3"/>
                    <a:pt x="1" y="5"/>
                    <a:pt x="0" y="8"/>
                  </a:cubicBezTo>
                  <a:cubicBezTo>
                    <a:pt x="0" y="11"/>
                    <a:pt x="0" y="14"/>
                    <a:pt x="1" y="18"/>
                  </a:cubicBezTo>
                  <a:close/>
                </a:path>
              </a:pathLst>
            </a:custGeom>
            <a:solidFill>
              <a:srgbClr val="FAD9CA"/>
            </a:solidFill>
            <a:ln>
              <a:noFill/>
            </a:ln>
          </p:spPr>
          <p:txBody>
            <a:bodyPr anchor="ctr"/>
            <a:lstStyle/>
            <a:p>
              <a:pPr algn="ctr">
                <a:lnSpc>
                  <a:spcPct val="130000"/>
                </a:lnSpc>
              </a:pPr>
              <a:endParaRPr>
                <a:latin typeface="Arial" panose="020B0604020202020204" pitchFamily="34" charset="0"/>
                <a:ea typeface="微软雅黑" panose="020B0503020204020204" pitchFamily="34" charset="-122"/>
              </a:endParaRPr>
            </a:p>
          </p:txBody>
        </p:sp>
        <p:sp>
          <p:nvSpPr>
            <p:cNvPr id="13" name="PA-任意多边形 89"/>
            <p:cNvSpPr/>
            <p:nvPr>
              <p:custDataLst>
                <p:tags r:id="rId23"/>
              </p:custDataLst>
            </p:nvPr>
          </p:nvSpPr>
          <p:spPr bwMode="auto">
            <a:xfrm>
              <a:off x="5338644" y="3958649"/>
              <a:ext cx="21307" cy="30439"/>
            </a:xfrm>
            <a:custGeom>
              <a:avLst/>
              <a:gdLst>
                <a:gd name="T0" fmla="*/ 1 w 12"/>
                <a:gd name="T1" fmla="*/ 16 h 17"/>
                <a:gd name="T2" fmla="*/ 1 w 12"/>
                <a:gd name="T3" fmla="*/ 16 h 17"/>
                <a:gd name="T4" fmla="*/ 12 w 12"/>
                <a:gd name="T5" fmla="*/ 9 h 17"/>
                <a:gd name="T6" fmla="*/ 12 w 12"/>
                <a:gd name="T7" fmla="*/ 9 h 17"/>
                <a:gd name="T8" fmla="*/ 3 w 12"/>
                <a:gd name="T9" fmla="*/ 0 h 17"/>
                <a:gd name="T10" fmla="*/ 2 w 12"/>
                <a:gd name="T11" fmla="*/ 0 h 17"/>
                <a:gd name="T12" fmla="*/ 0 w 12"/>
                <a:gd name="T13" fmla="*/ 7 h 17"/>
                <a:gd name="T14" fmla="*/ 1 w 12"/>
                <a:gd name="T15" fmla="*/ 16 h 1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2" h="17">
                  <a:moveTo>
                    <a:pt x="1" y="16"/>
                  </a:moveTo>
                  <a:cubicBezTo>
                    <a:pt x="1" y="16"/>
                    <a:pt x="1" y="16"/>
                    <a:pt x="1" y="16"/>
                  </a:cubicBezTo>
                  <a:cubicBezTo>
                    <a:pt x="7" y="17"/>
                    <a:pt x="11" y="14"/>
                    <a:pt x="12" y="9"/>
                  </a:cubicBezTo>
                  <a:cubicBezTo>
                    <a:pt x="12" y="9"/>
                    <a:pt x="12" y="9"/>
                    <a:pt x="12" y="9"/>
                  </a:cubicBezTo>
                  <a:cubicBezTo>
                    <a:pt x="12" y="5"/>
                    <a:pt x="8" y="1"/>
                    <a:pt x="3" y="0"/>
                  </a:cubicBezTo>
                  <a:cubicBezTo>
                    <a:pt x="2" y="0"/>
                    <a:pt x="2" y="0"/>
                    <a:pt x="2" y="0"/>
                  </a:cubicBezTo>
                  <a:cubicBezTo>
                    <a:pt x="1" y="3"/>
                    <a:pt x="1" y="5"/>
                    <a:pt x="0" y="7"/>
                  </a:cubicBezTo>
                  <a:cubicBezTo>
                    <a:pt x="0" y="10"/>
                    <a:pt x="0" y="13"/>
                    <a:pt x="1" y="16"/>
                  </a:cubicBezTo>
                  <a:close/>
                </a:path>
              </a:pathLst>
            </a:custGeom>
            <a:solidFill>
              <a:srgbClr val="FAD9CA"/>
            </a:solidFill>
            <a:ln>
              <a:noFill/>
            </a:ln>
          </p:spPr>
          <p:txBody>
            <a:bodyPr anchor="ctr"/>
            <a:lstStyle/>
            <a:p>
              <a:pPr algn="ctr">
                <a:lnSpc>
                  <a:spcPct val="130000"/>
                </a:lnSpc>
              </a:pPr>
              <a:endParaRPr>
                <a:latin typeface="Arial" panose="020B0604020202020204" pitchFamily="34" charset="0"/>
                <a:ea typeface="微软雅黑" panose="020B0503020204020204" pitchFamily="34" charset="-122"/>
              </a:endParaRPr>
            </a:p>
          </p:txBody>
        </p:sp>
        <p:sp>
          <p:nvSpPr>
            <p:cNvPr id="14" name="PA-任意多边形 90"/>
            <p:cNvSpPr/>
            <p:nvPr>
              <p:custDataLst>
                <p:tags r:id="rId24"/>
              </p:custDataLst>
            </p:nvPr>
          </p:nvSpPr>
          <p:spPr bwMode="auto">
            <a:xfrm>
              <a:off x="5327230" y="3992893"/>
              <a:ext cx="27395" cy="26634"/>
            </a:xfrm>
            <a:custGeom>
              <a:avLst/>
              <a:gdLst>
                <a:gd name="T0" fmla="*/ 1 w 15"/>
                <a:gd name="T1" fmla="*/ 13 h 15"/>
                <a:gd name="T2" fmla="*/ 1 w 15"/>
                <a:gd name="T3" fmla="*/ 13 h 15"/>
                <a:gd name="T4" fmla="*/ 2 w 15"/>
                <a:gd name="T5" fmla="*/ 0 h 15"/>
                <a:gd name="T6" fmla="*/ 2 w 15"/>
                <a:gd name="T7" fmla="*/ 0 h 15"/>
                <a:gd name="T8" fmla="*/ 0 w 15"/>
                <a:gd name="T9" fmla="*/ 5 h 15"/>
                <a:gd name="T10" fmla="*/ 1 w 15"/>
                <a:gd name="T11" fmla="*/ 13 h 15"/>
              </a:gdLst>
              <a:ahLst/>
              <a:cxnLst>
                <a:cxn ang="0">
                  <a:pos x="T0" y="T1"/>
                </a:cxn>
                <a:cxn ang="0">
                  <a:pos x="T2" y="T3"/>
                </a:cxn>
                <a:cxn ang="0">
                  <a:pos x="T4" y="T5"/>
                </a:cxn>
                <a:cxn ang="0">
                  <a:pos x="T6" y="T7"/>
                </a:cxn>
                <a:cxn ang="0">
                  <a:pos x="T8" y="T9"/>
                </a:cxn>
                <a:cxn ang="0">
                  <a:pos x="T10" y="T11"/>
                </a:cxn>
              </a:cxnLst>
              <a:rect l="0" t="0" r="r" b="b"/>
              <a:pathLst>
                <a:path w="15" h="15">
                  <a:moveTo>
                    <a:pt x="1" y="13"/>
                  </a:moveTo>
                  <a:cubicBezTo>
                    <a:pt x="1" y="13"/>
                    <a:pt x="1" y="13"/>
                    <a:pt x="1" y="13"/>
                  </a:cubicBezTo>
                  <a:cubicBezTo>
                    <a:pt x="14" y="15"/>
                    <a:pt x="15" y="1"/>
                    <a:pt x="2" y="0"/>
                  </a:cubicBezTo>
                  <a:cubicBezTo>
                    <a:pt x="2" y="0"/>
                    <a:pt x="2" y="0"/>
                    <a:pt x="2" y="0"/>
                  </a:cubicBezTo>
                  <a:cubicBezTo>
                    <a:pt x="1" y="1"/>
                    <a:pt x="0" y="3"/>
                    <a:pt x="0" y="5"/>
                  </a:cubicBezTo>
                  <a:cubicBezTo>
                    <a:pt x="0" y="8"/>
                    <a:pt x="0" y="11"/>
                    <a:pt x="1" y="13"/>
                  </a:cubicBezTo>
                  <a:close/>
                </a:path>
              </a:pathLst>
            </a:custGeom>
            <a:solidFill>
              <a:srgbClr val="FAD9CA"/>
            </a:solidFill>
            <a:ln>
              <a:noFill/>
            </a:ln>
          </p:spPr>
          <p:txBody>
            <a:bodyPr anchor="ctr"/>
            <a:lstStyle/>
            <a:p>
              <a:pPr algn="ctr">
                <a:lnSpc>
                  <a:spcPct val="130000"/>
                </a:lnSpc>
              </a:pPr>
              <a:endParaRPr>
                <a:latin typeface="Arial" panose="020B0604020202020204" pitchFamily="34" charset="0"/>
                <a:ea typeface="微软雅黑" panose="020B0503020204020204" pitchFamily="34" charset="-122"/>
              </a:endParaRPr>
            </a:p>
          </p:txBody>
        </p:sp>
        <p:sp>
          <p:nvSpPr>
            <p:cNvPr id="15" name="PA-任意多边形 92"/>
            <p:cNvSpPr/>
            <p:nvPr>
              <p:custDataLst>
                <p:tags r:id="rId25"/>
              </p:custDataLst>
            </p:nvPr>
          </p:nvSpPr>
          <p:spPr bwMode="auto">
            <a:xfrm>
              <a:off x="5300595" y="3835372"/>
              <a:ext cx="102731" cy="45658"/>
            </a:xfrm>
            <a:custGeom>
              <a:avLst/>
              <a:gdLst>
                <a:gd name="T0" fmla="*/ 45 w 57"/>
                <a:gd name="T1" fmla="*/ 25 h 25"/>
                <a:gd name="T2" fmla="*/ 56 w 57"/>
                <a:gd name="T3" fmla="*/ 18 h 25"/>
                <a:gd name="T4" fmla="*/ 56 w 57"/>
                <a:gd name="T5" fmla="*/ 18 h 25"/>
                <a:gd name="T6" fmla="*/ 46 w 57"/>
                <a:gd name="T7" fmla="*/ 5 h 25"/>
                <a:gd name="T8" fmla="*/ 23 w 57"/>
                <a:gd name="T9" fmla="*/ 3 h 25"/>
                <a:gd name="T10" fmla="*/ 45 w 57"/>
                <a:gd name="T11" fmla="*/ 25 h 25"/>
              </a:gdLst>
              <a:ahLst/>
              <a:cxnLst>
                <a:cxn ang="0">
                  <a:pos x="T0" y="T1"/>
                </a:cxn>
                <a:cxn ang="0">
                  <a:pos x="T2" y="T3"/>
                </a:cxn>
                <a:cxn ang="0">
                  <a:pos x="T4" y="T5"/>
                </a:cxn>
                <a:cxn ang="0">
                  <a:pos x="T6" y="T7"/>
                </a:cxn>
                <a:cxn ang="0">
                  <a:pos x="T8" y="T9"/>
                </a:cxn>
                <a:cxn ang="0">
                  <a:pos x="T10" y="T11"/>
                </a:cxn>
              </a:cxnLst>
              <a:rect l="0" t="0" r="r" b="b"/>
              <a:pathLst>
                <a:path w="57" h="25">
                  <a:moveTo>
                    <a:pt x="45" y="25"/>
                  </a:moveTo>
                  <a:cubicBezTo>
                    <a:pt x="51" y="25"/>
                    <a:pt x="56" y="24"/>
                    <a:pt x="56" y="18"/>
                  </a:cubicBezTo>
                  <a:cubicBezTo>
                    <a:pt x="56" y="18"/>
                    <a:pt x="56" y="18"/>
                    <a:pt x="56" y="18"/>
                  </a:cubicBezTo>
                  <a:cubicBezTo>
                    <a:pt x="57" y="12"/>
                    <a:pt x="52" y="6"/>
                    <a:pt x="46" y="5"/>
                  </a:cubicBezTo>
                  <a:cubicBezTo>
                    <a:pt x="23" y="3"/>
                    <a:pt x="23" y="3"/>
                    <a:pt x="23" y="3"/>
                  </a:cubicBezTo>
                  <a:cubicBezTo>
                    <a:pt x="0" y="0"/>
                    <a:pt x="14" y="25"/>
                    <a:pt x="45" y="25"/>
                  </a:cubicBezTo>
                  <a:close/>
                </a:path>
              </a:pathLst>
            </a:custGeom>
            <a:solidFill>
              <a:srgbClr val="F7C2AB"/>
            </a:solidFill>
            <a:ln>
              <a:noFill/>
            </a:ln>
          </p:spPr>
          <p:txBody>
            <a:bodyPr anchor="ctr"/>
            <a:lstStyle/>
            <a:p>
              <a:pPr algn="ctr">
                <a:lnSpc>
                  <a:spcPct val="130000"/>
                </a:lnSpc>
              </a:pPr>
              <a:endParaRPr>
                <a:latin typeface="Arial" panose="020B0604020202020204" pitchFamily="34" charset="0"/>
                <a:ea typeface="微软雅黑" panose="020B0503020204020204" pitchFamily="34" charset="-122"/>
              </a:endParaRPr>
            </a:p>
          </p:txBody>
        </p:sp>
        <p:sp>
          <p:nvSpPr>
            <p:cNvPr id="16" name="PA-任意多边形 93"/>
            <p:cNvSpPr/>
            <p:nvPr>
              <p:custDataLst>
                <p:tags r:id="rId26"/>
              </p:custDataLst>
            </p:nvPr>
          </p:nvSpPr>
          <p:spPr bwMode="auto">
            <a:xfrm>
              <a:off x="5321903" y="3839176"/>
              <a:ext cx="38049" cy="14459"/>
            </a:xfrm>
            <a:custGeom>
              <a:avLst/>
              <a:gdLst>
                <a:gd name="T0" fmla="*/ 21 w 21"/>
                <a:gd name="T1" fmla="*/ 2 h 8"/>
                <a:gd name="T2" fmla="*/ 11 w 21"/>
                <a:gd name="T3" fmla="*/ 1 h 8"/>
                <a:gd name="T4" fmla="*/ 1 w 21"/>
                <a:gd name="T5" fmla="*/ 5 h 8"/>
                <a:gd name="T6" fmla="*/ 21 w 21"/>
                <a:gd name="T7" fmla="*/ 2 h 8"/>
              </a:gdLst>
              <a:ahLst/>
              <a:cxnLst>
                <a:cxn ang="0">
                  <a:pos x="T0" y="T1"/>
                </a:cxn>
                <a:cxn ang="0">
                  <a:pos x="T2" y="T3"/>
                </a:cxn>
                <a:cxn ang="0">
                  <a:pos x="T4" y="T5"/>
                </a:cxn>
                <a:cxn ang="0">
                  <a:pos x="T6" y="T7"/>
                </a:cxn>
              </a:cxnLst>
              <a:rect l="0" t="0" r="r" b="b"/>
              <a:pathLst>
                <a:path w="21" h="8">
                  <a:moveTo>
                    <a:pt x="21" y="2"/>
                  </a:moveTo>
                  <a:cubicBezTo>
                    <a:pt x="11" y="1"/>
                    <a:pt x="11" y="1"/>
                    <a:pt x="11" y="1"/>
                  </a:cubicBezTo>
                  <a:cubicBezTo>
                    <a:pt x="5" y="0"/>
                    <a:pt x="0" y="2"/>
                    <a:pt x="1" y="5"/>
                  </a:cubicBezTo>
                  <a:cubicBezTo>
                    <a:pt x="9" y="8"/>
                    <a:pt x="20" y="7"/>
                    <a:pt x="21" y="2"/>
                  </a:cubicBezTo>
                  <a:close/>
                </a:path>
              </a:pathLst>
            </a:custGeom>
            <a:solidFill>
              <a:srgbClr val="F7C2AB"/>
            </a:solidFill>
            <a:ln>
              <a:noFill/>
            </a:ln>
          </p:spPr>
          <p:txBody>
            <a:bodyPr anchor="ctr"/>
            <a:lstStyle/>
            <a:p>
              <a:pPr algn="ctr">
                <a:lnSpc>
                  <a:spcPct val="130000"/>
                </a:lnSpc>
              </a:pPr>
              <a:endParaRPr>
                <a:latin typeface="Arial" panose="020B0604020202020204" pitchFamily="34" charset="0"/>
                <a:ea typeface="微软雅黑" panose="020B0503020204020204" pitchFamily="34" charset="-122"/>
              </a:endParaRPr>
            </a:p>
          </p:txBody>
        </p:sp>
        <p:grpSp>
          <p:nvGrpSpPr>
            <p:cNvPr id="17" name="组合 16"/>
            <p:cNvGrpSpPr/>
            <p:nvPr/>
          </p:nvGrpSpPr>
          <p:grpSpPr>
            <a:xfrm>
              <a:off x="5257220" y="2868176"/>
              <a:ext cx="1683270" cy="1315721"/>
              <a:chOff x="5257218" y="2868166"/>
              <a:chExt cx="1683271" cy="1315719"/>
            </a:xfrm>
          </p:grpSpPr>
          <p:sp>
            <p:nvSpPr>
              <p:cNvPr id="18" name="PA-矩形 120"/>
              <p:cNvSpPr/>
              <p:nvPr>
                <p:custDataLst>
                  <p:tags r:id="rId27"/>
                </p:custDataLst>
              </p:nvPr>
            </p:nvSpPr>
            <p:spPr>
              <a:xfrm>
                <a:off x="5756774" y="3182405"/>
                <a:ext cx="679669" cy="679667"/>
              </a:xfrm>
              <a:prstGeom prst="rect">
                <a:avLst/>
              </a:prstGeom>
              <a:ln>
                <a:noFill/>
              </a:ln>
            </p:spPr>
            <p:style>
              <a:lnRef idx="0">
                <a:scrgbClr r="0" g="0" b="0"/>
              </a:lnRef>
              <a:fillRef idx="0">
                <a:scrgbClr r="0" g="0" b="0"/>
              </a:fillRef>
              <a:effectRef idx="0">
                <a:scrgbClr r="0" g="0" b="0"/>
              </a:effectRef>
              <a:fontRef idx="minor">
                <a:sysClr val="window" lastClr="FFFFFF"/>
              </a:fontRef>
            </p:style>
            <p:txBody>
              <a:bodyPr anchor="ctr"/>
              <a:lstStyle/>
              <a:p>
                <a:pPr algn="ctr">
                  <a:lnSpc>
                    <a:spcPct val="130000"/>
                  </a:lnSpc>
                </a:pPr>
                <a:endParaRPr>
                  <a:latin typeface="Arial" panose="020B0604020202020204" pitchFamily="34" charset="0"/>
                  <a:ea typeface="微软雅黑" panose="020B0503020204020204" pitchFamily="34" charset="-122"/>
                </a:endParaRPr>
              </a:p>
            </p:txBody>
          </p:sp>
          <p:sp>
            <p:nvSpPr>
              <p:cNvPr id="19" name="PA-任意多边形 56"/>
              <p:cNvSpPr/>
              <p:nvPr>
                <p:custDataLst>
                  <p:tags r:id="rId28"/>
                </p:custDataLst>
              </p:nvPr>
            </p:nvSpPr>
            <p:spPr bwMode="auto">
              <a:xfrm>
                <a:off x="6090483" y="3552279"/>
                <a:ext cx="358418" cy="631605"/>
              </a:xfrm>
              <a:custGeom>
                <a:avLst/>
                <a:gdLst>
                  <a:gd name="T0" fmla="*/ 149 w 199"/>
                  <a:gd name="T1" fmla="*/ 350 h 350"/>
                  <a:gd name="T2" fmla="*/ 150 w 199"/>
                  <a:gd name="T3" fmla="*/ 189 h 350"/>
                  <a:gd name="T4" fmla="*/ 199 w 199"/>
                  <a:gd name="T5" fmla="*/ 56 h 350"/>
                  <a:gd name="T6" fmla="*/ 90 w 199"/>
                  <a:gd name="T7" fmla="*/ 0 h 350"/>
                  <a:gd name="T8" fmla="*/ 30 w 199"/>
                  <a:gd name="T9" fmla="*/ 0 h 350"/>
                  <a:gd name="T10" fmla="*/ 0 w 199"/>
                  <a:gd name="T11" fmla="*/ 0 h 350"/>
                  <a:gd name="T12" fmla="*/ 0 w 199"/>
                  <a:gd name="T13" fmla="*/ 350 h 350"/>
                  <a:gd name="T14" fmla="*/ 149 w 199"/>
                  <a:gd name="T15" fmla="*/ 350 h 35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350">
                    <a:moveTo>
                      <a:pt x="149" y="350"/>
                    </a:moveTo>
                    <a:cubicBezTo>
                      <a:pt x="150" y="189"/>
                      <a:pt x="150" y="189"/>
                      <a:pt x="150" y="189"/>
                    </a:cubicBezTo>
                    <a:cubicBezTo>
                      <a:pt x="199" y="56"/>
                      <a:pt x="199" y="56"/>
                      <a:pt x="199" y="56"/>
                    </a:cubicBezTo>
                    <a:cubicBezTo>
                      <a:pt x="179" y="35"/>
                      <a:pt x="146" y="18"/>
                      <a:pt x="90" y="0"/>
                    </a:cubicBezTo>
                    <a:cubicBezTo>
                      <a:pt x="30" y="0"/>
                      <a:pt x="30" y="0"/>
                      <a:pt x="30" y="0"/>
                    </a:cubicBezTo>
                    <a:cubicBezTo>
                      <a:pt x="0" y="0"/>
                      <a:pt x="0" y="0"/>
                      <a:pt x="0" y="0"/>
                    </a:cubicBezTo>
                    <a:cubicBezTo>
                      <a:pt x="0" y="350"/>
                      <a:pt x="0" y="350"/>
                      <a:pt x="0" y="350"/>
                    </a:cubicBezTo>
                    <a:lnTo>
                      <a:pt x="149" y="350"/>
                    </a:lnTo>
                    <a:close/>
                  </a:path>
                </a:pathLst>
              </a:custGeom>
              <a:solidFill>
                <a:srgbClr val="242424"/>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lnSpc>
                    <a:spcPct val="130000"/>
                  </a:lnSpc>
                </a:pPr>
                <a:endParaRPr>
                  <a:latin typeface="Arial" panose="020B0604020202020204" pitchFamily="34" charset="0"/>
                  <a:ea typeface="微软雅黑" panose="020B0503020204020204" pitchFamily="34" charset="-122"/>
                </a:endParaRPr>
              </a:p>
            </p:txBody>
          </p:sp>
          <p:sp>
            <p:nvSpPr>
              <p:cNvPr id="20" name="PA-任意多边形 57"/>
              <p:cNvSpPr/>
              <p:nvPr>
                <p:custDataLst>
                  <p:tags r:id="rId29"/>
                </p:custDataLst>
              </p:nvPr>
            </p:nvSpPr>
            <p:spPr bwMode="auto">
              <a:xfrm>
                <a:off x="6274637" y="3624571"/>
                <a:ext cx="303628" cy="474846"/>
              </a:xfrm>
              <a:custGeom>
                <a:avLst/>
                <a:gdLst>
                  <a:gd name="T0" fmla="*/ 4 w 169"/>
                  <a:gd name="T1" fmla="*/ 15 h 263"/>
                  <a:gd name="T2" fmla="*/ 8 w 169"/>
                  <a:gd name="T3" fmla="*/ 14 h 263"/>
                  <a:gd name="T4" fmla="*/ 13 w 169"/>
                  <a:gd name="T5" fmla="*/ 12 h 263"/>
                  <a:gd name="T6" fmla="*/ 13 w 169"/>
                  <a:gd name="T7" fmla="*/ 12 h 263"/>
                  <a:gd name="T8" fmla="*/ 53 w 169"/>
                  <a:gd name="T9" fmla="*/ 2 h 263"/>
                  <a:gd name="T10" fmla="*/ 84 w 169"/>
                  <a:gd name="T11" fmla="*/ 6 h 263"/>
                  <a:gd name="T12" fmla="*/ 104 w 169"/>
                  <a:gd name="T13" fmla="*/ 27 h 263"/>
                  <a:gd name="T14" fmla="*/ 120 w 169"/>
                  <a:gd name="T15" fmla="*/ 74 h 263"/>
                  <a:gd name="T16" fmla="*/ 119 w 169"/>
                  <a:gd name="T17" fmla="*/ 74 h 263"/>
                  <a:gd name="T18" fmla="*/ 162 w 169"/>
                  <a:gd name="T19" fmla="*/ 204 h 263"/>
                  <a:gd name="T20" fmla="*/ 129 w 169"/>
                  <a:gd name="T21" fmla="*/ 257 h 263"/>
                  <a:gd name="T22" fmla="*/ 129 w 169"/>
                  <a:gd name="T23" fmla="*/ 257 h 263"/>
                  <a:gd name="T24" fmla="*/ 69 w 169"/>
                  <a:gd name="T25" fmla="*/ 227 h 263"/>
                  <a:gd name="T26" fmla="*/ 0 w 169"/>
                  <a:gd name="T27" fmla="*/ 16 h 263"/>
                  <a:gd name="T28" fmla="*/ 4 w 169"/>
                  <a:gd name="T29" fmla="*/ 15 h 2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69" h="263">
                    <a:moveTo>
                      <a:pt x="4" y="15"/>
                    </a:moveTo>
                    <a:cubicBezTo>
                      <a:pt x="8" y="14"/>
                      <a:pt x="8" y="14"/>
                      <a:pt x="8" y="14"/>
                    </a:cubicBezTo>
                    <a:cubicBezTo>
                      <a:pt x="13" y="12"/>
                      <a:pt x="13" y="12"/>
                      <a:pt x="13" y="12"/>
                    </a:cubicBezTo>
                    <a:cubicBezTo>
                      <a:pt x="13" y="12"/>
                      <a:pt x="13" y="12"/>
                      <a:pt x="13" y="12"/>
                    </a:cubicBezTo>
                    <a:cubicBezTo>
                      <a:pt x="53" y="2"/>
                      <a:pt x="53" y="2"/>
                      <a:pt x="53" y="2"/>
                    </a:cubicBezTo>
                    <a:cubicBezTo>
                      <a:pt x="64" y="0"/>
                      <a:pt x="74" y="2"/>
                      <a:pt x="84" y="6"/>
                    </a:cubicBezTo>
                    <a:cubicBezTo>
                      <a:pt x="94" y="11"/>
                      <a:pt x="101" y="17"/>
                      <a:pt x="104" y="27"/>
                    </a:cubicBezTo>
                    <a:cubicBezTo>
                      <a:pt x="120" y="74"/>
                      <a:pt x="120" y="74"/>
                      <a:pt x="120" y="74"/>
                    </a:cubicBezTo>
                    <a:cubicBezTo>
                      <a:pt x="119" y="74"/>
                      <a:pt x="119" y="74"/>
                      <a:pt x="119" y="74"/>
                    </a:cubicBezTo>
                    <a:cubicBezTo>
                      <a:pt x="162" y="204"/>
                      <a:pt x="162" y="204"/>
                      <a:pt x="162" y="204"/>
                    </a:cubicBezTo>
                    <a:cubicBezTo>
                      <a:pt x="169" y="226"/>
                      <a:pt x="155" y="250"/>
                      <a:pt x="129" y="257"/>
                    </a:cubicBezTo>
                    <a:cubicBezTo>
                      <a:pt x="129" y="257"/>
                      <a:pt x="129" y="257"/>
                      <a:pt x="129" y="257"/>
                    </a:cubicBezTo>
                    <a:cubicBezTo>
                      <a:pt x="104" y="263"/>
                      <a:pt x="77" y="250"/>
                      <a:pt x="69" y="227"/>
                    </a:cubicBezTo>
                    <a:cubicBezTo>
                      <a:pt x="0" y="16"/>
                      <a:pt x="0" y="16"/>
                      <a:pt x="0" y="16"/>
                    </a:cubicBezTo>
                    <a:cubicBezTo>
                      <a:pt x="4" y="15"/>
                      <a:pt x="4" y="15"/>
                      <a:pt x="4" y="15"/>
                    </a:cubicBezTo>
                    <a:close/>
                  </a:path>
                </a:pathLst>
              </a:custGeom>
              <a:solidFill>
                <a:srgbClr val="242424"/>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lnSpc>
                    <a:spcPct val="130000"/>
                  </a:lnSpc>
                </a:pPr>
                <a:endParaRPr>
                  <a:latin typeface="Arial" panose="020B0604020202020204" pitchFamily="34" charset="0"/>
                  <a:ea typeface="微软雅黑" panose="020B0503020204020204" pitchFamily="34" charset="-122"/>
                </a:endParaRPr>
              </a:p>
            </p:txBody>
          </p:sp>
          <p:sp>
            <p:nvSpPr>
              <p:cNvPr id="21" name="PA-任意多边形 58"/>
              <p:cNvSpPr/>
              <p:nvPr>
                <p:custDataLst>
                  <p:tags r:id="rId30"/>
                </p:custDataLst>
              </p:nvPr>
            </p:nvSpPr>
            <p:spPr bwMode="auto">
              <a:xfrm>
                <a:off x="6385740" y="3882539"/>
                <a:ext cx="379725" cy="211549"/>
              </a:xfrm>
              <a:custGeom>
                <a:avLst/>
                <a:gdLst>
                  <a:gd name="T0" fmla="*/ 1 w 211"/>
                  <a:gd name="T1" fmla="*/ 31 h 117"/>
                  <a:gd name="T2" fmla="*/ 1 w 211"/>
                  <a:gd name="T3" fmla="*/ 35 h 117"/>
                  <a:gd name="T4" fmla="*/ 2 w 211"/>
                  <a:gd name="T5" fmla="*/ 40 h 117"/>
                  <a:gd name="T6" fmla="*/ 2 w 211"/>
                  <a:gd name="T7" fmla="*/ 40 h 117"/>
                  <a:gd name="T8" fmla="*/ 8 w 211"/>
                  <a:gd name="T9" fmla="*/ 80 h 117"/>
                  <a:gd name="T10" fmla="*/ 24 w 211"/>
                  <a:gd name="T11" fmla="*/ 106 h 117"/>
                  <a:gd name="T12" fmla="*/ 51 w 211"/>
                  <a:gd name="T13" fmla="*/ 116 h 117"/>
                  <a:gd name="T14" fmla="*/ 100 w 211"/>
                  <a:gd name="T15" fmla="*/ 109 h 117"/>
                  <a:gd name="T16" fmla="*/ 100 w 211"/>
                  <a:gd name="T17" fmla="*/ 109 h 117"/>
                  <a:gd name="T18" fmla="*/ 211 w 211"/>
                  <a:gd name="T19" fmla="*/ 94 h 117"/>
                  <a:gd name="T20" fmla="*/ 194 w 211"/>
                  <a:gd name="T21" fmla="*/ 0 h 117"/>
                  <a:gd name="T22" fmla="*/ 0 w 211"/>
                  <a:gd name="T23" fmla="*/ 26 h 117"/>
                  <a:gd name="T24" fmla="*/ 1 w 211"/>
                  <a:gd name="T25" fmla="*/ 31 h 1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11" h="117">
                    <a:moveTo>
                      <a:pt x="1" y="31"/>
                    </a:moveTo>
                    <a:cubicBezTo>
                      <a:pt x="1" y="35"/>
                      <a:pt x="1" y="35"/>
                      <a:pt x="1" y="35"/>
                    </a:cubicBezTo>
                    <a:cubicBezTo>
                      <a:pt x="2" y="40"/>
                      <a:pt x="2" y="40"/>
                      <a:pt x="2" y="40"/>
                    </a:cubicBezTo>
                    <a:cubicBezTo>
                      <a:pt x="2" y="40"/>
                      <a:pt x="2" y="40"/>
                      <a:pt x="2" y="40"/>
                    </a:cubicBezTo>
                    <a:cubicBezTo>
                      <a:pt x="8" y="80"/>
                      <a:pt x="8" y="80"/>
                      <a:pt x="8" y="80"/>
                    </a:cubicBezTo>
                    <a:cubicBezTo>
                      <a:pt x="11" y="91"/>
                      <a:pt x="16" y="100"/>
                      <a:pt x="24" y="106"/>
                    </a:cubicBezTo>
                    <a:cubicBezTo>
                      <a:pt x="32" y="114"/>
                      <a:pt x="40" y="117"/>
                      <a:pt x="51" y="116"/>
                    </a:cubicBezTo>
                    <a:cubicBezTo>
                      <a:pt x="100" y="109"/>
                      <a:pt x="100" y="109"/>
                      <a:pt x="100" y="109"/>
                    </a:cubicBezTo>
                    <a:cubicBezTo>
                      <a:pt x="100" y="109"/>
                      <a:pt x="100" y="109"/>
                      <a:pt x="100" y="109"/>
                    </a:cubicBezTo>
                    <a:cubicBezTo>
                      <a:pt x="211" y="94"/>
                      <a:pt x="211" y="94"/>
                      <a:pt x="211" y="94"/>
                    </a:cubicBezTo>
                    <a:cubicBezTo>
                      <a:pt x="194" y="0"/>
                      <a:pt x="194" y="0"/>
                      <a:pt x="194" y="0"/>
                    </a:cubicBezTo>
                    <a:cubicBezTo>
                      <a:pt x="0" y="26"/>
                      <a:pt x="0" y="26"/>
                      <a:pt x="0" y="26"/>
                    </a:cubicBezTo>
                    <a:cubicBezTo>
                      <a:pt x="1" y="31"/>
                      <a:pt x="1" y="31"/>
                      <a:pt x="1" y="31"/>
                    </a:cubicBezTo>
                    <a:close/>
                  </a:path>
                </a:pathLst>
              </a:custGeom>
              <a:solidFill>
                <a:srgbClr val="242424"/>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lnSpc>
                    <a:spcPct val="130000"/>
                  </a:lnSpc>
                </a:pPr>
                <a:endParaRPr>
                  <a:latin typeface="Arial" panose="020B0604020202020204" pitchFamily="34" charset="0"/>
                  <a:ea typeface="微软雅黑" panose="020B0503020204020204" pitchFamily="34" charset="-122"/>
                </a:endParaRPr>
              </a:p>
            </p:txBody>
          </p:sp>
          <p:sp>
            <p:nvSpPr>
              <p:cNvPr id="22" name="PA-任意多边形 59"/>
              <p:cNvSpPr/>
              <p:nvPr>
                <p:custDataLst>
                  <p:tags r:id="rId31"/>
                </p:custDataLst>
              </p:nvPr>
            </p:nvSpPr>
            <p:spPr bwMode="auto">
              <a:xfrm>
                <a:off x="6094287" y="2868167"/>
                <a:ext cx="307432" cy="642259"/>
              </a:xfrm>
              <a:custGeom>
                <a:avLst/>
                <a:gdLst>
                  <a:gd name="T0" fmla="*/ 0 w 171"/>
                  <a:gd name="T1" fmla="*/ 356 h 356"/>
                  <a:gd name="T2" fmla="*/ 156 w 171"/>
                  <a:gd name="T3" fmla="*/ 203 h 356"/>
                  <a:gd name="T4" fmla="*/ 150 w 171"/>
                  <a:gd name="T5" fmla="*/ 59 h 356"/>
                  <a:gd name="T6" fmla="*/ 0 w 171"/>
                  <a:gd name="T7" fmla="*/ 0 h 356"/>
                  <a:gd name="T8" fmla="*/ 0 w 171"/>
                  <a:gd name="T9" fmla="*/ 356 h 356"/>
                </a:gdLst>
                <a:ahLst/>
                <a:cxnLst>
                  <a:cxn ang="0">
                    <a:pos x="T0" y="T1"/>
                  </a:cxn>
                  <a:cxn ang="0">
                    <a:pos x="T2" y="T3"/>
                  </a:cxn>
                  <a:cxn ang="0">
                    <a:pos x="T4" y="T5"/>
                  </a:cxn>
                  <a:cxn ang="0">
                    <a:pos x="T6" y="T7"/>
                  </a:cxn>
                  <a:cxn ang="0">
                    <a:pos x="T8" y="T9"/>
                  </a:cxn>
                </a:cxnLst>
                <a:rect l="0" t="0" r="r" b="b"/>
                <a:pathLst>
                  <a:path w="171" h="356">
                    <a:moveTo>
                      <a:pt x="0" y="356"/>
                    </a:moveTo>
                    <a:cubicBezTo>
                      <a:pt x="69" y="348"/>
                      <a:pt x="135" y="294"/>
                      <a:pt x="156" y="203"/>
                    </a:cubicBezTo>
                    <a:cubicBezTo>
                      <a:pt x="169" y="145"/>
                      <a:pt x="171" y="93"/>
                      <a:pt x="150" y="59"/>
                    </a:cubicBezTo>
                    <a:cubicBezTo>
                      <a:pt x="122" y="11"/>
                      <a:pt x="59" y="1"/>
                      <a:pt x="0" y="0"/>
                    </a:cubicBezTo>
                    <a:lnTo>
                      <a:pt x="0" y="356"/>
                    </a:lnTo>
                    <a:close/>
                  </a:path>
                </a:pathLst>
              </a:custGeom>
              <a:solidFill>
                <a:srgbClr val="755243"/>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lnSpc>
                    <a:spcPct val="130000"/>
                  </a:lnSpc>
                </a:pPr>
                <a:endParaRPr>
                  <a:latin typeface="Arial" panose="020B0604020202020204" pitchFamily="34" charset="0"/>
                  <a:ea typeface="微软雅黑" panose="020B0503020204020204" pitchFamily="34" charset="-122"/>
                </a:endParaRPr>
              </a:p>
            </p:txBody>
          </p:sp>
          <p:sp>
            <p:nvSpPr>
              <p:cNvPr id="23" name="PA-任意多边形 60"/>
              <p:cNvSpPr/>
              <p:nvPr>
                <p:custDataLst>
                  <p:tags r:id="rId32"/>
                </p:custDataLst>
              </p:nvPr>
            </p:nvSpPr>
            <p:spPr bwMode="auto">
              <a:xfrm>
                <a:off x="5748806" y="3552280"/>
                <a:ext cx="358418" cy="631605"/>
              </a:xfrm>
              <a:custGeom>
                <a:avLst/>
                <a:gdLst>
                  <a:gd name="T0" fmla="*/ 51 w 199"/>
                  <a:gd name="T1" fmla="*/ 350 h 350"/>
                  <a:gd name="T2" fmla="*/ 49 w 199"/>
                  <a:gd name="T3" fmla="*/ 189 h 350"/>
                  <a:gd name="T4" fmla="*/ 0 w 199"/>
                  <a:gd name="T5" fmla="*/ 56 h 350"/>
                  <a:gd name="T6" fmla="*/ 109 w 199"/>
                  <a:gd name="T7" fmla="*/ 0 h 350"/>
                  <a:gd name="T8" fmla="*/ 170 w 199"/>
                  <a:gd name="T9" fmla="*/ 0 h 350"/>
                  <a:gd name="T10" fmla="*/ 199 w 199"/>
                  <a:gd name="T11" fmla="*/ 0 h 350"/>
                  <a:gd name="T12" fmla="*/ 199 w 199"/>
                  <a:gd name="T13" fmla="*/ 350 h 350"/>
                  <a:gd name="T14" fmla="*/ 51 w 199"/>
                  <a:gd name="T15" fmla="*/ 350 h 35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350">
                    <a:moveTo>
                      <a:pt x="51" y="350"/>
                    </a:moveTo>
                    <a:cubicBezTo>
                      <a:pt x="49" y="189"/>
                      <a:pt x="49" y="189"/>
                      <a:pt x="49" y="189"/>
                    </a:cubicBezTo>
                    <a:cubicBezTo>
                      <a:pt x="0" y="56"/>
                      <a:pt x="0" y="56"/>
                      <a:pt x="0" y="56"/>
                    </a:cubicBezTo>
                    <a:cubicBezTo>
                      <a:pt x="20" y="35"/>
                      <a:pt x="54" y="18"/>
                      <a:pt x="109" y="0"/>
                    </a:cubicBezTo>
                    <a:cubicBezTo>
                      <a:pt x="170" y="0"/>
                      <a:pt x="170" y="0"/>
                      <a:pt x="170" y="0"/>
                    </a:cubicBezTo>
                    <a:cubicBezTo>
                      <a:pt x="199" y="0"/>
                      <a:pt x="199" y="0"/>
                      <a:pt x="199" y="0"/>
                    </a:cubicBezTo>
                    <a:cubicBezTo>
                      <a:pt x="199" y="350"/>
                      <a:pt x="199" y="350"/>
                      <a:pt x="199" y="350"/>
                    </a:cubicBezTo>
                    <a:lnTo>
                      <a:pt x="51" y="350"/>
                    </a:lnTo>
                    <a:close/>
                  </a:path>
                </a:pathLst>
              </a:custGeom>
              <a:solidFill>
                <a:srgbClr val="484848"/>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lnSpc>
                    <a:spcPct val="130000"/>
                  </a:lnSpc>
                </a:pPr>
                <a:endParaRPr>
                  <a:latin typeface="Arial" panose="020B0604020202020204" pitchFamily="34" charset="0"/>
                  <a:ea typeface="微软雅黑" panose="020B0503020204020204" pitchFamily="34" charset="-122"/>
                </a:endParaRPr>
              </a:p>
            </p:txBody>
          </p:sp>
          <p:sp>
            <p:nvSpPr>
              <p:cNvPr id="24" name="PA-任意多边形 61"/>
              <p:cNvSpPr/>
              <p:nvPr>
                <p:custDataLst>
                  <p:tags r:id="rId33"/>
                </p:custDataLst>
              </p:nvPr>
            </p:nvSpPr>
            <p:spPr bwMode="auto">
              <a:xfrm>
                <a:off x="5946659" y="3435091"/>
                <a:ext cx="302106" cy="535723"/>
              </a:xfrm>
              <a:custGeom>
                <a:avLst/>
                <a:gdLst>
                  <a:gd name="T0" fmla="*/ 397 w 397"/>
                  <a:gd name="T1" fmla="*/ 154 h 704"/>
                  <a:gd name="T2" fmla="*/ 203 w 397"/>
                  <a:gd name="T3" fmla="*/ 704 h 704"/>
                  <a:gd name="T4" fmla="*/ 0 w 397"/>
                  <a:gd name="T5" fmla="*/ 154 h 704"/>
                  <a:gd name="T6" fmla="*/ 71 w 397"/>
                  <a:gd name="T7" fmla="*/ 152 h 704"/>
                  <a:gd name="T8" fmla="*/ 71 w 397"/>
                  <a:gd name="T9" fmla="*/ 0 h 704"/>
                  <a:gd name="T10" fmla="*/ 331 w 397"/>
                  <a:gd name="T11" fmla="*/ 0 h 704"/>
                  <a:gd name="T12" fmla="*/ 331 w 397"/>
                  <a:gd name="T13" fmla="*/ 152 h 704"/>
                  <a:gd name="T14" fmla="*/ 397 w 397"/>
                  <a:gd name="T15" fmla="*/ 154 h 70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97" h="704">
                    <a:moveTo>
                      <a:pt x="397" y="154"/>
                    </a:moveTo>
                    <a:lnTo>
                      <a:pt x="203" y="704"/>
                    </a:lnTo>
                    <a:lnTo>
                      <a:pt x="0" y="154"/>
                    </a:lnTo>
                    <a:lnTo>
                      <a:pt x="71" y="152"/>
                    </a:lnTo>
                    <a:lnTo>
                      <a:pt x="71" y="0"/>
                    </a:lnTo>
                    <a:lnTo>
                      <a:pt x="331" y="0"/>
                    </a:lnTo>
                    <a:lnTo>
                      <a:pt x="331" y="152"/>
                    </a:lnTo>
                    <a:lnTo>
                      <a:pt x="397" y="154"/>
                    </a:lnTo>
                    <a:close/>
                  </a:path>
                </a:pathLst>
              </a:custGeom>
              <a:solidFill>
                <a:srgbClr val="E5E5E5"/>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lnSpc>
                    <a:spcPct val="130000"/>
                  </a:lnSpc>
                </a:pPr>
                <a:endParaRPr>
                  <a:latin typeface="Arial" panose="020B0604020202020204" pitchFamily="34" charset="0"/>
                  <a:ea typeface="微软雅黑" panose="020B0503020204020204" pitchFamily="34" charset="-122"/>
                </a:endParaRPr>
              </a:p>
            </p:txBody>
          </p:sp>
          <p:sp>
            <p:nvSpPr>
              <p:cNvPr id="25" name="PA-任意多边形 62"/>
              <p:cNvSpPr/>
              <p:nvPr>
                <p:custDataLst>
                  <p:tags r:id="rId34"/>
                </p:custDataLst>
              </p:nvPr>
            </p:nvSpPr>
            <p:spPr bwMode="auto">
              <a:xfrm>
                <a:off x="5993840" y="3435091"/>
                <a:ext cx="208506" cy="176544"/>
              </a:xfrm>
              <a:custGeom>
                <a:avLst/>
                <a:gdLst>
                  <a:gd name="T0" fmla="*/ 0 w 116"/>
                  <a:gd name="T1" fmla="*/ 64 h 98"/>
                  <a:gd name="T2" fmla="*/ 4 w 116"/>
                  <a:gd name="T3" fmla="*/ 64 h 98"/>
                  <a:gd name="T4" fmla="*/ 4 w 116"/>
                  <a:gd name="T5" fmla="*/ 0 h 98"/>
                  <a:gd name="T6" fmla="*/ 114 w 116"/>
                  <a:gd name="T7" fmla="*/ 0 h 98"/>
                  <a:gd name="T8" fmla="*/ 114 w 116"/>
                  <a:gd name="T9" fmla="*/ 64 h 98"/>
                  <a:gd name="T10" fmla="*/ 116 w 116"/>
                  <a:gd name="T11" fmla="*/ 64 h 98"/>
                  <a:gd name="T12" fmla="*/ 60 w 116"/>
                  <a:gd name="T13" fmla="*/ 98 h 98"/>
                  <a:gd name="T14" fmla="*/ 0 w 116"/>
                  <a:gd name="T15" fmla="*/ 64 h 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16" h="98">
                    <a:moveTo>
                      <a:pt x="0" y="64"/>
                    </a:moveTo>
                    <a:cubicBezTo>
                      <a:pt x="4" y="64"/>
                      <a:pt x="4" y="64"/>
                      <a:pt x="4" y="64"/>
                    </a:cubicBezTo>
                    <a:cubicBezTo>
                      <a:pt x="4" y="0"/>
                      <a:pt x="4" y="0"/>
                      <a:pt x="4" y="0"/>
                    </a:cubicBezTo>
                    <a:cubicBezTo>
                      <a:pt x="114" y="0"/>
                      <a:pt x="114" y="0"/>
                      <a:pt x="114" y="0"/>
                    </a:cubicBezTo>
                    <a:cubicBezTo>
                      <a:pt x="114" y="64"/>
                      <a:pt x="114" y="64"/>
                      <a:pt x="114" y="64"/>
                    </a:cubicBezTo>
                    <a:cubicBezTo>
                      <a:pt x="116" y="64"/>
                      <a:pt x="116" y="64"/>
                      <a:pt x="116" y="64"/>
                    </a:cubicBezTo>
                    <a:cubicBezTo>
                      <a:pt x="103" y="81"/>
                      <a:pt x="83" y="98"/>
                      <a:pt x="60" y="98"/>
                    </a:cubicBezTo>
                    <a:cubicBezTo>
                      <a:pt x="36" y="98"/>
                      <a:pt x="14" y="81"/>
                      <a:pt x="0" y="64"/>
                    </a:cubicBezTo>
                    <a:close/>
                  </a:path>
                </a:pathLst>
              </a:custGeom>
              <a:solidFill>
                <a:srgbClr val="E0DAAF"/>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lnSpc>
                    <a:spcPct val="130000"/>
                  </a:lnSpc>
                </a:pPr>
                <a:endParaRPr>
                  <a:latin typeface="Arial" panose="020B0604020202020204" pitchFamily="34" charset="0"/>
                  <a:ea typeface="微软雅黑" panose="020B0503020204020204" pitchFamily="34" charset="-122"/>
                </a:endParaRPr>
              </a:p>
            </p:txBody>
          </p:sp>
          <p:sp>
            <p:nvSpPr>
              <p:cNvPr id="26" name="PA-任意多边形 63"/>
              <p:cNvSpPr/>
              <p:nvPr>
                <p:custDataLst>
                  <p:tags r:id="rId35"/>
                </p:custDataLst>
              </p:nvPr>
            </p:nvSpPr>
            <p:spPr bwMode="auto">
              <a:xfrm>
                <a:off x="6000687" y="3435091"/>
                <a:ext cx="197853" cy="126320"/>
              </a:xfrm>
              <a:custGeom>
                <a:avLst/>
                <a:gdLst>
                  <a:gd name="T0" fmla="*/ 0 w 110"/>
                  <a:gd name="T1" fmla="*/ 62 h 70"/>
                  <a:gd name="T2" fmla="*/ 0 w 110"/>
                  <a:gd name="T3" fmla="*/ 0 h 70"/>
                  <a:gd name="T4" fmla="*/ 110 w 110"/>
                  <a:gd name="T5" fmla="*/ 0 h 70"/>
                  <a:gd name="T6" fmla="*/ 110 w 110"/>
                  <a:gd name="T7" fmla="*/ 62 h 70"/>
                  <a:gd name="T8" fmla="*/ 55 w 110"/>
                  <a:gd name="T9" fmla="*/ 70 h 70"/>
                  <a:gd name="T10" fmla="*/ 0 w 110"/>
                  <a:gd name="T11" fmla="*/ 62 h 70"/>
                </a:gdLst>
                <a:ahLst/>
                <a:cxnLst>
                  <a:cxn ang="0">
                    <a:pos x="T0" y="T1"/>
                  </a:cxn>
                  <a:cxn ang="0">
                    <a:pos x="T2" y="T3"/>
                  </a:cxn>
                  <a:cxn ang="0">
                    <a:pos x="T4" y="T5"/>
                  </a:cxn>
                  <a:cxn ang="0">
                    <a:pos x="T6" y="T7"/>
                  </a:cxn>
                  <a:cxn ang="0">
                    <a:pos x="T8" y="T9"/>
                  </a:cxn>
                  <a:cxn ang="0">
                    <a:pos x="T10" y="T11"/>
                  </a:cxn>
                </a:cxnLst>
                <a:rect l="0" t="0" r="r" b="b"/>
                <a:pathLst>
                  <a:path w="110" h="70">
                    <a:moveTo>
                      <a:pt x="0" y="62"/>
                    </a:moveTo>
                    <a:cubicBezTo>
                      <a:pt x="0" y="0"/>
                      <a:pt x="0" y="0"/>
                      <a:pt x="0" y="0"/>
                    </a:cubicBezTo>
                    <a:cubicBezTo>
                      <a:pt x="110" y="0"/>
                      <a:pt x="110" y="0"/>
                      <a:pt x="110" y="0"/>
                    </a:cubicBezTo>
                    <a:cubicBezTo>
                      <a:pt x="110" y="62"/>
                      <a:pt x="110" y="62"/>
                      <a:pt x="110" y="62"/>
                    </a:cubicBezTo>
                    <a:cubicBezTo>
                      <a:pt x="93" y="67"/>
                      <a:pt x="74" y="70"/>
                      <a:pt x="55" y="70"/>
                    </a:cubicBezTo>
                    <a:cubicBezTo>
                      <a:pt x="36" y="70"/>
                      <a:pt x="18" y="67"/>
                      <a:pt x="0" y="62"/>
                    </a:cubicBezTo>
                    <a:close/>
                  </a:path>
                </a:pathLst>
              </a:custGeom>
              <a:solidFill>
                <a:srgbClr val="CAC59E"/>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lnSpc>
                    <a:spcPct val="130000"/>
                  </a:lnSpc>
                </a:pPr>
                <a:endParaRPr>
                  <a:latin typeface="Arial" panose="020B0604020202020204" pitchFamily="34" charset="0"/>
                  <a:ea typeface="微软雅黑" panose="020B0503020204020204" pitchFamily="34" charset="-122"/>
                </a:endParaRPr>
              </a:p>
            </p:txBody>
          </p:sp>
          <p:sp>
            <p:nvSpPr>
              <p:cNvPr id="27" name="PA-任意多边形 64"/>
              <p:cNvSpPr/>
              <p:nvPr>
                <p:custDataLst>
                  <p:tags r:id="rId36"/>
                </p:custDataLst>
              </p:nvPr>
            </p:nvSpPr>
            <p:spPr bwMode="auto">
              <a:xfrm>
                <a:off x="5974054" y="3435091"/>
                <a:ext cx="124039" cy="281559"/>
              </a:xfrm>
              <a:custGeom>
                <a:avLst/>
                <a:gdLst>
                  <a:gd name="T0" fmla="*/ 163 w 163"/>
                  <a:gd name="T1" fmla="*/ 370 h 370"/>
                  <a:gd name="T2" fmla="*/ 0 w 163"/>
                  <a:gd name="T3" fmla="*/ 154 h 370"/>
                  <a:gd name="T4" fmla="*/ 35 w 163"/>
                  <a:gd name="T5" fmla="*/ 152 h 370"/>
                  <a:gd name="T6" fmla="*/ 35 w 163"/>
                  <a:gd name="T7" fmla="*/ 0 h 370"/>
                  <a:gd name="T8" fmla="*/ 163 w 163"/>
                  <a:gd name="T9" fmla="*/ 0 h 370"/>
                  <a:gd name="T10" fmla="*/ 163 w 163"/>
                  <a:gd name="T11" fmla="*/ 370 h 370"/>
                </a:gdLst>
                <a:ahLst/>
                <a:cxnLst>
                  <a:cxn ang="0">
                    <a:pos x="T0" y="T1"/>
                  </a:cxn>
                  <a:cxn ang="0">
                    <a:pos x="T2" y="T3"/>
                  </a:cxn>
                  <a:cxn ang="0">
                    <a:pos x="T4" y="T5"/>
                  </a:cxn>
                  <a:cxn ang="0">
                    <a:pos x="T6" y="T7"/>
                  </a:cxn>
                  <a:cxn ang="0">
                    <a:pos x="T8" y="T9"/>
                  </a:cxn>
                  <a:cxn ang="0">
                    <a:pos x="T10" y="T11"/>
                  </a:cxn>
                </a:cxnLst>
                <a:rect l="0" t="0" r="r" b="b"/>
                <a:pathLst>
                  <a:path w="163" h="370">
                    <a:moveTo>
                      <a:pt x="163" y="370"/>
                    </a:moveTo>
                    <a:lnTo>
                      <a:pt x="0" y="154"/>
                    </a:lnTo>
                    <a:lnTo>
                      <a:pt x="35" y="152"/>
                    </a:lnTo>
                    <a:lnTo>
                      <a:pt x="35" y="0"/>
                    </a:lnTo>
                    <a:lnTo>
                      <a:pt x="163" y="0"/>
                    </a:lnTo>
                    <a:lnTo>
                      <a:pt x="163" y="370"/>
                    </a:lnTo>
                    <a:close/>
                  </a:path>
                </a:pathLst>
              </a:custGeom>
              <a:solidFill>
                <a:srgbClr val="E5E5E5"/>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lnSpc>
                    <a:spcPct val="130000"/>
                  </a:lnSpc>
                </a:pPr>
                <a:endParaRPr>
                  <a:latin typeface="Arial" panose="020B0604020202020204" pitchFamily="34" charset="0"/>
                  <a:ea typeface="微软雅黑" panose="020B0503020204020204" pitchFamily="34" charset="-122"/>
                </a:endParaRPr>
              </a:p>
            </p:txBody>
          </p:sp>
          <p:sp>
            <p:nvSpPr>
              <p:cNvPr id="28" name="PA-任意多边形 65"/>
              <p:cNvSpPr/>
              <p:nvPr>
                <p:custDataLst>
                  <p:tags r:id="rId37"/>
                </p:custDataLst>
              </p:nvPr>
            </p:nvSpPr>
            <p:spPr bwMode="auto">
              <a:xfrm>
                <a:off x="5993840" y="3435091"/>
                <a:ext cx="104253" cy="178828"/>
              </a:xfrm>
              <a:custGeom>
                <a:avLst/>
                <a:gdLst>
                  <a:gd name="T0" fmla="*/ 0 w 58"/>
                  <a:gd name="T1" fmla="*/ 64 h 99"/>
                  <a:gd name="T2" fmla="*/ 4 w 58"/>
                  <a:gd name="T3" fmla="*/ 64 h 99"/>
                  <a:gd name="T4" fmla="*/ 4 w 58"/>
                  <a:gd name="T5" fmla="*/ 0 h 99"/>
                  <a:gd name="T6" fmla="*/ 58 w 58"/>
                  <a:gd name="T7" fmla="*/ 0 h 99"/>
                  <a:gd name="T8" fmla="*/ 58 w 58"/>
                  <a:gd name="T9" fmla="*/ 98 h 99"/>
                  <a:gd name="T10" fmla="*/ 58 w 58"/>
                  <a:gd name="T11" fmla="*/ 98 h 99"/>
                  <a:gd name="T12" fmla="*/ 0 w 58"/>
                  <a:gd name="T13" fmla="*/ 64 h 99"/>
                </a:gdLst>
                <a:ahLst/>
                <a:cxnLst>
                  <a:cxn ang="0">
                    <a:pos x="T0" y="T1"/>
                  </a:cxn>
                  <a:cxn ang="0">
                    <a:pos x="T2" y="T3"/>
                  </a:cxn>
                  <a:cxn ang="0">
                    <a:pos x="T4" y="T5"/>
                  </a:cxn>
                  <a:cxn ang="0">
                    <a:pos x="T6" y="T7"/>
                  </a:cxn>
                  <a:cxn ang="0">
                    <a:pos x="T8" y="T9"/>
                  </a:cxn>
                  <a:cxn ang="0">
                    <a:pos x="T10" y="T11"/>
                  </a:cxn>
                  <a:cxn ang="0">
                    <a:pos x="T12" y="T13"/>
                  </a:cxn>
                </a:cxnLst>
                <a:rect l="0" t="0" r="r" b="b"/>
                <a:pathLst>
                  <a:path w="58" h="99">
                    <a:moveTo>
                      <a:pt x="0" y="64"/>
                    </a:moveTo>
                    <a:cubicBezTo>
                      <a:pt x="4" y="64"/>
                      <a:pt x="4" y="64"/>
                      <a:pt x="4" y="64"/>
                    </a:cubicBezTo>
                    <a:cubicBezTo>
                      <a:pt x="4" y="0"/>
                      <a:pt x="4" y="0"/>
                      <a:pt x="4" y="0"/>
                    </a:cubicBezTo>
                    <a:cubicBezTo>
                      <a:pt x="58" y="0"/>
                      <a:pt x="58" y="0"/>
                      <a:pt x="58" y="0"/>
                    </a:cubicBezTo>
                    <a:cubicBezTo>
                      <a:pt x="58" y="98"/>
                      <a:pt x="58" y="98"/>
                      <a:pt x="58" y="98"/>
                    </a:cubicBezTo>
                    <a:cubicBezTo>
                      <a:pt x="58" y="98"/>
                      <a:pt x="58" y="98"/>
                      <a:pt x="58" y="98"/>
                    </a:cubicBezTo>
                    <a:cubicBezTo>
                      <a:pt x="35" y="99"/>
                      <a:pt x="14" y="81"/>
                      <a:pt x="0" y="64"/>
                    </a:cubicBezTo>
                    <a:close/>
                  </a:path>
                </a:pathLst>
              </a:custGeom>
              <a:solidFill>
                <a:srgbClr val="EAE5C6"/>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lnSpc>
                    <a:spcPct val="130000"/>
                  </a:lnSpc>
                </a:pPr>
                <a:endParaRPr>
                  <a:latin typeface="Arial" panose="020B0604020202020204" pitchFamily="34" charset="0"/>
                  <a:ea typeface="微软雅黑" panose="020B0503020204020204" pitchFamily="34" charset="-122"/>
                </a:endParaRPr>
              </a:p>
            </p:txBody>
          </p:sp>
          <p:sp>
            <p:nvSpPr>
              <p:cNvPr id="29" name="PA-任意多边形 66"/>
              <p:cNvSpPr/>
              <p:nvPr>
                <p:custDataLst>
                  <p:tags r:id="rId38"/>
                </p:custDataLst>
              </p:nvPr>
            </p:nvSpPr>
            <p:spPr bwMode="auto">
              <a:xfrm>
                <a:off x="6000687" y="3435091"/>
                <a:ext cx="97404" cy="126320"/>
              </a:xfrm>
              <a:custGeom>
                <a:avLst/>
                <a:gdLst>
                  <a:gd name="T0" fmla="*/ 0 w 54"/>
                  <a:gd name="T1" fmla="*/ 62 h 70"/>
                  <a:gd name="T2" fmla="*/ 0 w 54"/>
                  <a:gd name="T3" fmla="*/ 0 h 70"/>
                  <a:gd name="T4" fmla="*/ 54 w 54"/>
                  <a:gd name="T5" fmla="*/ 0 h 70"/>
                  <a:gd name="T6" fmla="*/ 54 w 54"/>
                  <a:gd name="T7" fmla="*/ 70 h 70"/>
                  <a:gd name="T8" fmla="*/ 0 w 54"/>
                  <a:gd name="T9" fmla="*/ 62 h 70"/>
                </a:gdLst>
                <a:ahLst/>
                <a:cxnLst>
                  <a:cxn ang="0">
                    <a:pos x="T0" y="T1"/>
                  </a:cxn>
                  <a:cxn ang="0">
                    <a:pos x="T2" y="T3"/>
                  </a:cxn>
                  <a:cxn ang="0">
                    <a:pos x="T4" y="T5"/>
                  </a:cxn>
                  <a:cxn ang="0">
                    <a:pos x="T6" y="T7"/>
                  </a:cxn>
                  <a:cxn ang="0">
                    <a:pos x="T8" y="T9"/>
                  </a:cxn>
                </a:cxnLst>
                <a:rect l="0" t="0" r="r" b="b"/>
                <a:pathLst>
                  <a:path w="54" h="70">
                    <a:moveTo>
                      <a:pt x="0" y="62"/>
                    </a:moveTo>
                    <a:cubicBezTo>
                      <a:pt x="0" y="0"/>
                      <a:pt x="0" y="0"/>
                      <a:pt x="0" y="0"/>
                    </a:cubicBezTo>
                    <a:cubicBezTo>
                      <a:pt x="54" y="0"/>
                      <a:pt x="54" y="0"/>
                      <a:pt x="54" y="0"/>
                    </a:cubicBezTo>
                    <a:cubicBezTo>
                      <a:pt x="54" y="70"/>
                      <a:pt x="54" y="70"/>
                      <a:pt x="54" y="70"/>
                    </a:cubicBezTo>
                    <a:cubicBezTo>
                      <a:pt x="36" y="70"/>
                      <a:pt x="17" y="67"/>
                      <a:pt x="0" y="62"/>
                    </a:cubicBezTo>
                    <a:close/>
                  </a:path>
                </a:pathLst>
              </a:custGeom>
              <a:solidFill>
                <a:srgbClr val="DAD6B9"/>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lnSpc>
                    <a:spcPct val="130000"/>
                  </a:lnSpc>
                </a:pPr>
                <a:endParaRPr>
                  <a:latin typeface="Arial" panose="020B0604020202020204" pitchFamily="34" charset="0"/>
                  <a:ea typeface="微软雅黑" panose="020B0503020204020204" pitchFamily="34" charset="-122"/>
                </a:endParaRPr>
              </a:p>
            </p:txBody>
          </p:sp>
          <p:sp>
            <p:nvSpPr>
              <p:cNvPr id="30" name="PA-任意多边形 67"/>
              <p:cNvSpPr/>
              <p:nvPr>
                <p:custDataLst>
                  <p:tags r:id="rId39"/>
                </p:custDataLst>
              </p:nvPr>
            </p:nvSpPr>
            <p:spPr bwMode="auto">
              <a:xfrm>
                <a:off x="6018951" y="3611635"/>
                <a:ext cx="159804" cy="101209"/>
              </a:xfrm>
              <a:custGeom>
                <a:avLst/>
                <a:gdLst>
                  <a:gd name="T0" fmla="*/ 0 w 210"/>
                  <a:gd name="T1" fmla="*/ 26 h 133"/>
                  <a:gd name="T2" fmla="*/ 106 w 210"/>
                  <a:gd name="T3" fmla="*/ 133 h 133"/>
                  <a:gd name="T4" fmla="*/ 210 w 210"/>
                  <a:gd name="T5" fmla="*/ 22 h 133"/>
                  <a:gd name="T6" fmla="*/ 106 w 210"/>
                  <a:gd name="T7" fmla="*/ 0 h 133"/>
                  <a:gd name="T8" fmla="*/ 0 w 210"/>
                  <a:gd name="T9" fmla="*/ 26 h 133"/>
                </a:gdLst>
                <a:ahLst/>
                <a:cxnLst>
                  <a:cxn ang="0">
                    <a:pos x="T0" y="T1"/>
                  </a:cxn>
                  <a:cxn ang="0">
                    <a:pos x="T2" y="T3"/>
                  </a:cxn>
                  <a:cxn ang="0">
                    <a:pos x="T4" y="T5"/>
                  </a:cxn>
                  <a:cxn ang="0">
                    <a:pos x="T6" y="T7"/>
                  </a:cxn>
                  <a:cxn ang="0">
                    <a:pos x="T8" y="T9"/>
                  </a:cxn>
                </a:cxnLst>
                <a:rect l="0" t="0" r="r" b="b"/>
                <a:pathLst>
                  <a:path w="210" h="133">
                    <a:moveTo>
                      <a:pt x="0" y="26"/>
                    </a:moveTo>
                    <a:lnTo>
                      <a:pt x="106" y="133"/>
                    </a:lnTo>
                    <a:lnTo>
                      <a:pt x="210" y="22"/>
                    </a:lnTo>
                    <a:lnTo>
                      <a:pt x="106" y="0"/>
                    </a:lnTo>
                    <a:lnTo>
                      <a:pt x="0" y="26"/>
                    </a:lnTo>
                    <a:close/>
                  </a:path>
                </a:pathLst>
              </a:custGeom>
              <a:solidFill>
                <a:srgbClr val="BFBFBF"/>
              </a:solidFill>
              <a:ln>
                <a:noFill/>
              </a:ln>
            </p:spPr>
            <p:txBody>
              <a:bodyPr anchor="ctr"/>
              <a:lstStyle/>
              <a:p>
                <a:pPr algn="ctr">
                  <a:lnSpc>
                    <a:spcPct val="130000"/>
                  </a:lnSpc>
                </a:pPr>
                <a:endParaRPr>
                  <a:latin typeface="Arial" panose="020B0604020202020204" pitchFamily="34" charset="0"/>
                  <a:ea typeface="微软雅黑" panose="020B0503020204020204" pitchFamily="34" charset="-122"/>
                </a:endParaRPr>
              </a:p>
            </p:txBody>
          </p:sp>
          <p:sp>
            <p:nvSpPr>
              <p:cNvPr id="31" name="PA-任意多边形 68"/>
              <p:cNvSpPr/>
              <p:nvPr>
                <p:custDataLst>
                  <p:tags r:id="rId40"/>
                </p:custDataLst>
              </p:nvPr>
            </p:nvSpPr>
            <p:spPr bwMode="auto">
              <a:xfrm>
                <a:off x="6061566" y="3648162"/>
                <a:ext cx="73814" cy="340914"/>
              </a:xfrm>
              <a:custGeom>
                <a:avLst/>
                <a:gdLst>
                  <a:gd name="T0" fmla="*/ 0 w 97"/>
                  <a:gd name="T1" fmla="*/ 273 h 448"/>
                  <a:gd name="T2" fmla="*/ 50 w 97"/>
                  <a:gd name="T3" fmla="*/ 0 h 448"/>
                  <a:gd name="T4" fmla="*/ 97 w 97"/>
                  <a:gd name="T5" fmla="*/ 282 h 448"/>
                  <a:gd name="T6" fmla="*/ 52 w 97"/>
                  <a:gd name="T7" fmla="*/ 448 h 448"/>
                  <a:gd name="T8" fmla="*/ 0 w 97"/>
                  <a:gd name="T9" fmla="*/ 273 h 448"/>
                </a:gdLst>
                <a:ahLst/>
                <a:cxnLst>
                  <a:cxn ang="0">
                    <a:pos x="T0" y="T1"/>
                  </a:cxn>
                  <a:cxn ang="0">
                    <a:pos x="T2" y="T3"/>
                  </a:cxn>
                  <a:cxn ang="0">
                    <a:pos x="T4" y="T5"/>
                  </a:cxn>
                  <a:cxn ang="0">
                    <a:pos x="T6" y="T7"/>
                  </a:cxn>
                  <a:cxn ang="0">
                    <a:pos x="T8" y="T9"/>
                  </a:cxn>
                </a:cxnLst>
                <a:rect l="0" t="0" r="r" b="b"/>
                <a:pathLst>
                  <a:path w="97" h="448">
                    <a:moveTo>
                      <a:pt x="0" y="273"/>
                    </a:moveTo>
                    <a:lnTo>
                      <a:pt x="50" y="0"/>
                    </a:lnTo>
                    <a:lnTo>
                      <a:pt x="97" y="282"/>
                    </a:lnTo>
                    <a:lnTo>
                      <a:pt x="52" y="448"/>
                    </a:lnTo>
                    <a:lnTo>
                      <a:pt x="0" y="273"/>
                    </a:lnTo>
                    <a:close/>
                  </a:path>
                </a:pathLst>
              </a:custGeom>
              <a:solidFill>
                <a:srgbClr val="BFBFBF"/>
              </a:solidFill>
              <a:ln>
                <a:noFill/>
              </a:ln>
            </p:spPr>
            <p:txBody>
              <a:bodyPr anchor="ctr"/>
              <a:lstStyle/>
              <a:p>
                <a:pPr algn="ctr">
                  <a:lnSpc>
                    <a:spcPct val="130000"/>
                  </a:lnSpc>
                </a:pPr>
                <a:endParaRPr>
                  <a:latin typeface="Arial" panose="020B0604020202020204" pitchFamily="34" charset="0"/>
                  <a:ea typeface="微软雅黑" panose="020B0503020204020204" pitchFamily="34" charset="-122"/>
                </a:endParaRPr>
              </a:p>
            </p:txBody>
          </p:sp>
          <p:sp>
            <p:nvSpPr>
              <p:cNvPr id="32" name="PA-任意多边形 69"/>
              <p:cNvSpPr/>
              <p:nvPr>
                <p:custDataLst>
                  <p:tags r:id="rId41"/>
                </p:custDataLst>
              </p:nvPr>
            </p:nvSpPr>
            <p:spPr bwMode="auto">
              <a:xfrm>
                <a:off x="5793703" y="2868166"/>
                <a:ext cx="307432" cy="642259"/>
              </a:xfrm>
              <a:custGeom>
                <a:avLst/>
                <a:gdLst>
                  <a:gd name="T0" fmla="*/ 171 w 171"/>
                  <a:gd name="T1" fmla="*/ 356 h 356"/>
                  <a:gd name="T2" fmla="*/ 16 w 171"/>
                  <a:gd name="T3" fmla="*/ 203 h 356"/>
                  <a:gd name="T4" fmla="*/ 21 w 171"/>
                  <a:gd name="T5" fmla="*/ 59 h 356"/>
                  <a:gd name="T6" fmla="*/ 171 w 171"/>
                  <a:gd name="T7" fmla="*/ 0 h 356"/>
                  <a:gd name="T8" fmla="*/ 171 w 171"/>
                  <a:gd name="T9" fmla="*/ 356 h 356"/>
                </a:gdLst>
                <a:ahLst/>
                <a:cxnLst>
                  <a:cxn ang="0">
                    <a:pos x="T0" y="T1"/>
                  </a:cxn>
                  <a:cxn ang="0">
                    <a:pos x="T2" y="T3"/>
                  </a:cxn>
                  <a:cxn ang="0">
                    <a:pos x="T4" y="T5"/>
                  </a:cxn>
                  <a:cxn ang="0">
                    <a:pos x="T6" y="T7"/>
                  </a:cxn>
                  <a:cxn ang="0">
                    <a:pos x="T8" y="T9"/>
                  </a:cxn>
                </a:cxnLst>
                <a:rect l="0" t="0" r="r" b="b"/>
                <a:pathLst>
                  <a:path w="171" h="356">
                    <a:moveTo>
                      <a:pt x="171" y="356"/>
                    </a:moveTo>
                    <a:cubicBezTo>
                      <a:pt x="102" y="348"/>
                      <a:pt x="37" y="294"/>
                      <a:pt x="16" y="203"/>
                    </a:cubicBezTo>
                    <a:cubicBezTo>
                      <a:pt x="2" y="145"/>
                      <a:pt x="0" y="93"/>
                      <a:pt x="21" y="59"/>
                    </a:cubicBezTo>
                    <a:cubicBezTo>
                      <a:pt x="50" y="11"/>
                      <a:pt x="112" y="1"/>
                      <a:pt x="171" y="0"/>
                    </a:cubicBezTo>
                    <a:lnTo>
                      <a:pt x="171" y="356"/>
                    </a:lnTo>
                    <a:close/>
                  </a:path>
                </a:pathLst>
              </a:custGeom>
              <a:solidFill>
                <a:srgbClr val="755243"/>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lnSpc>
                    <a:spcPct val="130000"/>
                  </a:lnSpc>
                </a:pPr>
                <a:endParaRPr>
                  <a:latin typeface="Arial" panose="020B0604020202020204" pitchFamily="34" charset="0"/>
                  <a:ea typeface="微软雅黑" panose="020B0503020204020204" pitchFamily="34" charset="-122"/>
                </a:endParaRPr>
              </a:p>
            </p:txBody>
          </p:sp>
          <p:sp>
            <p:nvSpPr>
              <p:cNvPr id="33" name="PA-任意多边形 70"/>
              <p:cNvSpPr/>
              <p:nvPr>
                <p:custDataLst>
                  <p:tags r:id="rId42"/>
                </p:custDataLst>
              </p:nvPr>
            </p:nvSpPr>
            <p:spPr bwMode="auto">
              <a:xfrm>
                <a:off x="5840124" y="3019600"/>
                <a:ext cx="509851" cy="610297"/>
              </a:xfrm>
              <a:custGeom>
                <a:avLst/>
                <a:gdLst>
                  <a:gd name="T0" fmla="*/ 142 w 283"/>
                  <a:gd name="T1" fmla="*/ 0 h 338"/>
                  <a:gd name="T2" fmla="*/ 151 w 283"/>
                  <a:gd name="T3" fmla="*/ 0 h 338"/>
                  <a:gd name="T4" fmla="*/ 246 w 283"/>
                  <a:gd name="T5" fmla="*/ 0 h 338"/>
                  <a:gd name="T6" fmla="*/ 253 w 283"/>
                  <a:gd name="T7" fmla="*/ 33 h 338"/>
                  <a:gd name="T8" fmla="*/ 282 w 283"/>
                  <a:gd name="T9" fmla="*/ 67 h 338"/>
                  <a:gd name="T10" fmla="*/ 282 w 283"/>
                  <a:gd name="T11" fmla="*/ 143 h 338"/>
                  <a:gd name="T12" fmla="*/ 3 w 283"/>
                  <a:gd name="T13" fmla="*/ 141 h 338"/>
                  <a:gd name="T14" fmla="*/ 4 w 283"/>
                  <a:gd name="T15" fmla="*/ 32 h 338"/>
                  <a:gd name="T16" fmla="*/ 25 w 283"/>
                  <a:gd name="T17" fmla="*/ 0 h 338"/>
                  <a:gd name="T18" fmla="*/ 133 w 283"/>
                  <a:gd name="T19" fmla="*/ 0 h 338"/>
                  <a:gd name="T20" fmla="*/ 142 w 283"/>
                  <a:gd name="T21" fmla="*/ 0 h 3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83" h="338">
                    <a:moveTo>
                      <a:pt x="142" y="0"/>
                    </a:moveTo>
                    <a:cubicBezTo>
                      <a:pt x="145" y="0"/>
                      <a:pt x="148" y="0"/>
                      <a:pt x="151" y="0"/>
                    </a:cubicBezTo>
                    <a:cubicBezTo>
                      <a:pt x="246" y="0"/>
                      <a:pt x="246" y="0"/>
                      <a:pt x="246" y="0"/>
                    </a:cubicBezTo>
                    <a:cubicBezTo>
                      <a:pt x="253" y="33"/>
                      <a:pt x="253" y="33"/>
                      <a:pt x="253" y="33"/>
                    </a:cubicBezTo>
                    <a:cubicBezTo>
                      <a:pt x="282" y="67"/>
                      <a:pt x="282" y="67"/>
                      <a:pt x="282" y="67"/>
                    </a:cubicBezTo>
                    <a:cubicBezTo>
                      <a:pt x="282" y="93"/>
                      <a:pt x="283" y="118"/>
                      <a:pt x="282" y="143"/>
                    </a:cubicBezTo>
                    <a:cubicBezTo>
                      <a:pt x="268" y="338"/>
                      <a:pt x="21" y="336"/>
                      <a:pt x="3" y="141"/>
                    </a:cubicBezTo>
                    <a:cubicBezTo>
                      <a:pt x="0" y="105"/>
                      <a:pt x="4" y="67"/>
                      <a:pt x="4" y="32"/>
                    </a:cubicBezTo>
                    <a:cubicBezTo>
                      <a:pt x="25" y="0"/>
                      <a:pt x="25" y="0"/>
                      <a:pt x="25" y="0"/>
                    </a:cubicBezTo>
                    <a:cubicBezTo>
                      <a:pt x="133" y="0"/>
                      <a:pt x="133" y="0"/>
                      <a:pt x="133" y="0"/>
                    </a:cubicBezTo>
                    <a:cubicBezTo>
                      <a:pt x="136" y="0"/>
                      <a:pt x="139" y="0"/>
                      <a:pt x="142" y="0"/>
                    </a:cubicBezTo>
                    <a:close/>
                  </a:path>
                </a:pathLst>
              </a:custGeom>
              <a:solidFill>
                <a:srgbClr val="F7C2AB"/>
              </a:solidFill>
              <a:ln>
                <a:noFill/>
              </a:ln>
            </p:spPr>
            <p:txBody>
              <a:bodyPr anchor="ctr"/>
              <a:lstStyle/>
              <a:p>
                <a:pPr algn="ctr">
                  <a:lnSpc>
                    <a:spcPct val="130000"/>
                  </a:lnSpc>
                </a:pPr>
                <a:endParaRPr>
                  <a:latin typeface="Arial" panose="020B0604020202020204" pitchFamily="34" charset="0"/>
                  <a:ea typeface="微软雅黑" panose="020B0503020204020204" pitchFamily="34" charset="-122"/>
                </a:endParaRPr>
              </a:p>
            </p:txBody>
          </p:sp>
          <p:sp>
            <p:nvSpPr>
              <p:cNvPr id="34" name="PA-任意多边形 71"/>
              <p:cNvSpPr/>
              <p:nvPr>
                <p:custDataLst>
                  <p:tags r:id="rId43"/>
                </p:custDataLst>
              </p:nvPr>
            </p:nvSpPr>
            <p:spPr bwMode="auto">
              <a:xfrm>
                <a:off x="5840124" y="3019600"/>
                <a:ext cx="261014" cy="522025"/>
              </a:xfrm>
              <a:custGeom>
                <a:avLst/>
                <a:gdLst>
                  <a:gd name="T0" fmla="*/ 142 w 145"/>
                  <a:gd name="T1" fmla="*/ 0 h 289"/>
                  <a:gd name="T2" fmla="*/ 145 w 145"/>
                  <a:gd name="T3" fmla="*/ 0 h 289"/>
                  <a:gd name="T4" fmla="*/ 145 w 145"/>
                  <a:gd name="T5" fmla="*/ 288 h 289"/>
                  <a:gd name="T6" fmla="*/ 3 w 145"/>
                  <a:gd name="T7" fmla="*/ 141 h 289"/>
                  <a:gd name="T8" fmla="*/ 4 w 145"/>
                  <a:gd name="T9" fmla="*/ 32 h 289"/>
                  <a:gd name="T10" fmla="*/ 25 w 145"/>
                  <a:gd name="T11" fmla="*/ 0 h 289"/>
                  <a:gd name="T12" fmla="*/ 133 w 145"/>
                  <a:gd name="T13" fmla="*/ 0 h 289"/>
                  <a:gd name="T14" fmla="*/ 142 w 145"/>
                  <a:gd name="T15" fmla="*/ 0 h 289"/>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45" h="289">
                    <a:moveTo>
                      <a:pt x="142" y="0"/>
                    </a:moveTo>
                    <a:cubicBezTo>
                      <a:pt x="143" y="0"/>
                      <a:pt x="144" y="0"/>
                      <a:pt x="145" y="0"/>
                    </a:cubicBezTo>
                    <a:cubicBezTo>
                      <a:pt x="145" y="288"/>
                      <a:pt x="145" y="288"/>
                      <a:pt x="145" y="288"/>
                    </a:cubicBezTo>
                    <a:cubicBezTo>
                      <a:pt x="79" y="289"/>
                      <a:pt x="12" y="239"/>
                      <a:pt x="3" y="141"/>
                    </a:cubicBezTo>
                    <a:cubicBezTo>
                      <a:pt x="0" y="105"/>
                      <a:pt x="4" y="67"/>
                      <a:pt x="4" y="32"/>
                    </a:cubicBezTo>
                    <a:cubicBezTo>
                      <a:pt x="25" y="0"/>
                      <a:pt x="25" y="0"/>
                      <a:pt x="25" y="0"/>
                    </a:cubicBezTo>
                    <a:cubicBezTo>
                      <a:pt x="133" y="0"/>
                      <a:pt x="133" y="0"/>
                      <a:pt x="133" y="0"/>
                    </a:cubicBezTo>
                    <a:cubicBezTo>
                      <a:pt x="136" y="0"/>
                      <a:pt x="139" y="0"/>
                      <a:pt x="142" y="0"/>
                    </a:cubicBezTo>
                    <a:close/>
                  </a:path>
                </a:pathLst>
              </a:custGeom>
              <a:solidFill>
                <a:srgbClr val="FAD9CA"/>
              </a:solidFill>
              <a:ln>
                <a:noFill/>
              </a:ln>
            </p:spPr>
            <p:txBody>
              <a:bodyPr anchor="ctr"/>
              <a:lstStyle/>
              <a:p>
                <a:pPr algn="ctr">
                  <a:lnSpc>
                    <a:spcPct val="130000"/>
                  </a:lnSpc>
                </a:pPr>
                <a:endParaRPr>
                  <a:latin typeface="Arial" panose="020B0604020202020204" pitchFamily="34" charset="0"/>
                  <a:ea typeface="微软雅黑" panose="020B0503020204020204" pitchFamily="34" charset="-122"/>
                </a:endParaRPr>
              </a:p>
            </p:txBody>
          </p:sp>
          <p:sp>
            <p:nvSpPr>
              <p:cNvPr id="35" name="PA-任意多边形 72"/>
              <p:cNvSpPr/>
              <p:nvPr>
                <p:custDataLst>
                  <p:tags r:id="rId44"/>
                </p:custDataLst>
              </p:nvPr>
            </p:nvSpPr>
            <p:spPr bwMode="auto">
              <a:xfrm>
                <a:off x="5806640" y="2970897"/>
                <a:ext cx="564641" cy="227530"/>
              </a:xfrm>
              <a:custGeom>
                <a:avLst/>
                <a:gdLst>
                  <a:gd name="T0" fmla="*/ 314 w 314"/>
                  <a:gd name="T1" fmla="*/ 75 h 126"/>
                  <a:gd name="T2" fmla="*/ 304 w 314"/>
                  <a:gd name="T3" fmla="*/ 113 h 126"/>
                  <a:gd name="T4" fmla="*/ 21 w 314"/>
                  <a:gd name="T5" fmla="*/ 119 h 126"/>
                  <a:gd name="T6" fmla="*/ 14 w 314"/>
                  <a:gd name="T7" fmla="*/ 45 h 126"/>
                  <a:gd name="T8" fmla="*/ 60 w 314"/>
                  <a:gd name="T9" fmla="*/ 15 h 126"/>
                  <a:gd name="T10" fmla="*/ 164 w 314"/>
                  <a:gd name="T11" fmla="*/ 16 h 126"/>
                  <a:gd name="T12" fmla="*/ 166 w 314"/>
                  <a:gd name="T13" fmla="*/ 16 h 126"/>
                  <a:gd name="T14" fmla="*/ 166 w 314"/>
                  <a:gd name="T15" fmla="*/ 15 h 126"/>
                  <a:gd name="T16" fmla="*/ 219 w 314"/>
                  <a:gd name="T17" fmla="*/ 15 h 126"/>
                  <a:gd name="T18" fmla="*/ 219 w 314"/>
                  <a:gd name="T19" fmla="*/ 15 h 126"/>
                  <a:gd name="T20" fmla="*/ 235 w 314"/>
                  <a:gd name="T21" fmla="*/ 15 h 126"/>
                  <a:gd name="T22" fmla="*/ 314 w 314"/>
                  <a:gd name="T23" fmla="*/ 73 h 126"/>
                  <a:gd name="T24" fmla="*/ 314 w 314"/>
                  <a:gd name="T25" fmla="*/ 75 h 1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314" h="126">
                    <a:moveTo>
                      <a:pt x="314" y="75"/>
                    </a:moveTo>
                    <a:cubicBezTo>
                      <a:pt x="304" y="113"/>
                      <a:pt x="304" y="113"/>
                      <a:pt x="304" y="113"/>
                    </a:cubicBezTo>
                    <a:cubicBezTo>
                      <a:pt x="187" y="126"/>
                      <a:pt x="41" y="0"/>
                      <a:pt x="21" y="119"/>
                    </a:cubicBezTo>
                    <a:cubicBezTo>
                      <a:pt x="20" y="89"/>
                      <a:pt x="0" y="90"/>
                      <a:pt x="14" y="45"/>
                    </a:cubicBezTo>
                    <a:cubicBezTo>
                      <a:pt x="28" y="63"/>
                      <a:pt x="23" y="15"/>
                      <a:pt x="60" y="15"/>
                    </a:cubicBezTo>
                    <a:cubicBezTo>
                      <a:pt x="164" y="16"/>
                      <a:pt x="164" y="16"/>
                      <a:pt x="164" y="16"/>
                    </a:cubicBezTo>
                    <a:cubicBezTo>
                      <a:pt x="166" y="16"/>
                      <a:pt x="166" y="16"/>
                      <a:pt x="166" y="16"/>
                    </a:cubicBezTo>
                    <a:cubicBezTo>
                      <a:pt x="166" y="15"/>
                      <a:pt x="166" y="15"/>
                      <a:pt x="166" y="15"/>
                    </a:cubicBezTo>
                    <a:cubicBezTo>
                      <a:pt x="219" y="15"/>
                      <a:pt x="219" y="15"/>
                      <a:pt x="219" y="15"/>
                    </a:cubicBezTo>
                    <a:cubicBezTo>
                      <a:pt x="219" y="15"/>
                      <a:pt x="219" y="15"/>
                      <a:pt x="219" y="15"/>
                    </a:cubicBezTo>
                    <a:cubicBezTo>
                      <a:pt x="235" y="15"/>
                      <a:pt x="235" y="15"/>
                      <a:pt x="235" y="15"/>
                    </a:cubicBezTo>
                    <a:cubicBezTo>
                      <a:pt x="282" y="15"/>
                      <a:pt x="313" y="41"/>
                      <a:pt x="314" y="73"/>
                    </a:cubicBezTo>
                    <a:cubicBezTo>
                      <a:pt x="314" y="75"/>
                      <a:pt x="314" y="75"/>
                      <a:pt x="314" y="75"/>
                    </a:cubicBezTo>
                    <a:close/>
                  </a:path>
                </a:pathLst>
              </a:custGeom>
              <a:solidFill>
                <a:srgbClr val="755243"/>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lnSpc>
                    <a:spcPct val="130000"/>
                  </a:lnSpc>
                </a:pPr>
                <a:endParaRPr>
                  <a:latin typeface="Arial" panose="020B0604020202020204" pitchFamily="34" charset="0"/>
                  <a:ea typeface="微软雅黑" panose="020B0503020204020204" pitchFamily="34" charset="-122"/>
                </a:endParaRPr>
              </a:p>
            </p:txBody>
          </p:sp>
          <p:sp>
            <p:nvSpPr>
              <p:cNvPr id="36" name="PA-任意多边形 73"/>
              <p:cNvSpPr/>
              <p:nvPr>
                <p:custDataLst>
                  <p:tags r:id="rId45"/>
                </p:custDataLst>
              </p:nvPr>
            </p:nvSpPr>
            <p:spPr bwMode="auto">
              <a:xfrm>
                <a:off x="6056239" y="3187773"/>
                <a:ext cx="66966" cy="218398"/>
              </a:xfrm>
              <a:custGeom>
                <a:avLst/>
                <a:gdLst>
                  <a:gd name="T0" fmla="*/ 62 w 88"/>
                  <a:gd name="T1" fmla="*/ 0 h 287"/>
                  <a:gd name="T2" fmla="*/ 0 w 88"/>
                  <a:gd name="T3" fmla="*/ 287 h 287"/>
                  <a:gd name="T4" fmla="*/ 88 w 88"/>
                  <a:gd name="T5" fmla="*/ 275 h 287"/>
                  <a:gd name="T6" fmla="*/ 62 w 88"/>
                  <a:gd name="T7" fmla="*/ 0 h 287"/>
                </a:gdLst>
                <a:ahLst/>
                <a:cxnLst>
                  <a:cxn ang="0">
                    <a:pos x="T0" y="T1"/>
                  </a:cxn>
                  <a:cxn ang="0">
                    <a:pos x="T2" y="T3"/>
                  </a:cxn>
                  <a:cxn ang="0">
                    <a:pos x="T4" y="T5"/>
                  </a:cxn>
                  <a:cxn ang="0">
                    <a:pos x="T6" y="T7"/>
                  </a:cxn>
                </a:cxnLst>
                <a:rect l="0" t="0" r="r" b="b"/>
                <a:pathLst>
                  <a:path w="88" h="287">
                    <a:moveTo>
                      <a:pt x="62" y="0"/>
                    </a:moveTo>
                    <a:lnTo>
                      <a:pt x="0" y="287"/>
                    </a:lnTo>
                    <a:lnTo>
                      <a:pt x="88" y="275"/>
                    </a:lnTo>
                    <a:lnTo>
                      <a:pt x="62" y="0"/>
                    </a:lnTo>
                    <a:close/>
                  </a:path>
                </a:pathLst>
              </a:custGeom>
              <a:solidFill>
                <a:srgbClr val="F7C2AB"/>
              </a:solidFill>
              <a:ln>
                <a:noFill/>
              </a:ln>
            </p:spPr>
            <p:txBody>
              <a:bodyPr anchor="ctr"/>
              <a:lstStyle/>
              <a:p>
                <a:pPr algn="ctr">
                  <a:lnSpc>
                    <a:spcPct val="130000"/>
                  </a:lnSpc>
                </a:pPr>
                <a:endParaRPr>
                  <a:latin typeface="Arial" panose="020B0604020202020204" pitchFamily="34" charset="0"/>
                  <a:ea typeface="微软雅黑" panose="020B0503020204020204" pitchFamily="34" charset="-122"/>
                </a:endParaRPr>
              </a:p>
            </p:txBody>
          </p:sp>
          <p:sp>
            <p:nvSpPr>
              <p:cNvPr id="37" name="PA-任意多边形 74"/>
              <p:cNvSpPr/>
              <p:nvPr>
                <p:custDataLst>
                  <p:tags r:id="rId46"/>
                </p:custDataLst>
              </p:nvPr>
            </p:nvSpPr>
            <p:spPr bwMode="auto">
              <a:xfrm>
                <a:off x="5622486" y="3624570"/>
                <a:ext cx="304389" cy="474846"/>
              </a:xfrm>
              <a:custGeom>
                <a:avLst/>
                <a:gdLst>
                  <a:gd name="T0" fmla="*/ 165 w 169"/>
                  <a:gd name="T1" fmla="*/ 15 h 263"/>
                  <a:gd name="T2" fmla="*/ 161 w 169"/>
                  <a:gd name="T3" fmla="*/ 14 h 263"/>
                  <a:gd name="T4" fmla="*/ 156 w 169"/>
                  <a:gd name="T5" fmla="*/ 12 h 263"/>
                  <a:gd name="T6" fmla="*/ 156 w 169"/>
                  <a:gd name="T7" fmla="*/ 12 h 263"/>
                  <a:gd name="T8" fmla="*/ 116 w 169"/>
                  <a:gd name="T9" fmla="*/ 2 h 263"/>
                  <a:gd name="T10" fmla="*/ 85 w 169"/>
                  <a:gd name="T11" fmla="*/ 6 h 263"/>
                  <a:gd name="T12" fmla="*/ 65 w 169"/>
                  <a:gd name="T13" fmla="*/ 27 h 263"/>
                  <a:gd name="T14" fmla="*/ 49 w 169"/>
                  <a:gd name="T15" fmla="*/ 74 h 263"/>
                  <a:gd name="T16" fmla="*/ 50 w 169"/>
                  <a:gd name="T17" fmla="*/ 74 h 263"/>
                  <a:gd name="T18" fmla="*/ 7 w 169"/>
                  <a:gd name="T19" fmla="*/ 204 h 263"/>
                  <a:gd name="T20" fmla="*/ 40 w 169"/>
                  <a:gd name="T21" fmla="*/ 257 h 263"/>
                  <a:gd name="T22" fmla="*/ 40 w 169"/>
                  <a:gd name="T23" fmla="*/ 257 h 263"/>
                  <a:gd name="T24" fmla="*/ 100 w 169"/>
                  <a:gd name="T25" fmla="*/ 227 h 263"/>
                  <a:gd name="T26" fmla="*/ 169 w 169"/>
                  <a:gd name="T27" fmla="*/ 16 h 263"/>
                  <a:gd name="T28" fmla="*/ 165 w 169"/>
                  <a:gd name="T29" fmla="*/ 15 h 2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69" h="263">
                    <a:moveTo>
                      <a:pt x="165" y="15"/>
                    </a:moveTo>
                    <a:cubicBezTo>
                      <a:pt x="161" y="14"/>
                      <a:pt x="161" y="14"/>
                      <a:pt x="161" y="14"/>
                    </a:cubicBezTo>
                    <a:cubicBezTo>
                      <a:pt x="156" y="12"/>
                      <a:pt x="156" y="12"/>
                      <a:pt x="156" y="12"/>
                    </a:cubicBezTo>
                    <a:cubicBezTo>
                      <a:pt x="156" y="12"/>
                      <a:pt x="156" y="12"/>
                      <a:pt x="156" y="12"/>
                    </a:cubicBezTo>
                    <a:cubicBezTo>
                      <a:pt x="116" y="2"/>
                      <a:pt x="116" y="2"/>
                      <a:pt x="116" y="2"/>
                    </a:cubicBezTo>
                    <a:cubicBezTo>
                      <a:pt x="105" y="0"/>
                      <a:pt x="95" y="2"/>
                      <a:pt x="85" y="6"/>
                    </a:cubicBezTo>
                    <a:cubicBezTo>
                      <a:pt x="75" y="11"/>
                      <a:pt x="68" y="17"/>
                      <a:pt x="65" y="27"/>
                    </a:cubicBezTo>
                    <a:cubicBezTo>
                      <a:pt x="49" y="74"/>
                      <a:pt x="49" y="74"/>
                      <a:pt x="49" y="74"/>
                    </a:cubicBezTo>
                    <a:cubicBezTo>
                      <a:pt x="50" y="74"/>
                      <a:pt x="50" y="74"/>
                      <a:pt x="50" y="74"/>
                    </a:cubicBezTo>
                    <a:cubicBezTo>
                      <a:pt x="7" y="204"/>
                      <a:pt x="7" y="204"/>
                      <a:pt x="7" y="204"/>
                    </a:cubicBezTo>
                    <a:cubicBezTo>
                      <a:pt x="0" y="226"/>
                      <a:pt x="15" y="250"/>
                      <a:pt x="40" y="257"/>
                    </a:cubicBezTo>
                    <a:cubicBezTo>
                      <a:pt x="40" y="257"/>
                      <a:pt x="40" y="257"/>
                      <a:pt x="40" y="257"/>
                    </a:cubicBezTo>
                    <a:cubicBezTo>
                      <a:pt x="65" y="263"/>
                      <a:pt x="92" y="250"/>
                      <a:pt x="100" y="227"/>
                    </a:cubicBezTo>
                    <a:cubicBezTo>
                      <a:pt x="169" y="16"/>
                      <a:pt x="169" y="16"/>
                      <a:pt x="169" y="16"/>
                    </a:cubicBezTo>
                    <a:cubicBezTo>
                      <a:pt x="165" y="15"/>
                      <a:pt x="165" y="15"/>
                      <a:pt x="165" y="15"/>
                    </a:cubicBezTo>
                    <a:close/>
                  </a:path>
                </a:pathLst>
              </a:custGeom>
              <a:solidFill>
                <a:srgbClr val="484848"/>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lnSpc>
                    <a:spcPct val="130000"/>
                  </a:lnSpc>
                </a:pPr>
                <a:endParaRPr>
                  <a:latin typeface="Arial" panose="020B0604020202020204" pitchFamily="34" charset="0"/>
                  <a:ea typeface="微软雅黑" panose="020B0503020204020204" pitchFamily="34" charset="-122"/>
                </a:endParaRPr>
              </a:p>
            </p:txBody>
          </p:sp>
          <p:sp>
            <p:nvSpPr>
              <p:cNvPr id="38" name="PA-任意多边形 75"/>
              <p:cNvSpPr/>
              <p:nvPr>
                <p:custDataLst>
                  <p:tags r:id="rId47"/>
                </p:custDataLst>
              </p:nvPr>
            </p:nvSpPr>
            <p:spPr bwMode="auto">
              <a:xfrm>
                <a:off x="5432242" y="3882539"/>
                <a:ext cx="385052" cy="211549"/>
              </a:xfrm>
              <a:custGeom>
                <a:avLst/>
                <a:gdLst>
                  <a:gd name="T0" fmla="*/ 213 w 214"/>
                  <a:gd name="T1" fmla="*/ 31 h 117"/>
                  <a:gd name="T2" fmla="*/ 212 w 214"/>
                  <a:gd name="T3" fmla="*/ 35 h 117"/>
                  <a:gd name="T4" fmla="*/ 212 w 214"/>
                  <a:gd name="T5" fmla="*/ 40 h 117"/>
                  <a:gd name="T6" fmla="*/ 212 w 214"/>
                  <a:gd name="T7" fmla="*/ 40 h 117"/>
                  <a:gd name="T8" fmla="*/ 206 w 214"/>
                  <a:gd name="T9" fmla="*/ 80 h 117"/>
                  <a:gd name="T10" fmla="*/ 190 w 214"/>
                  <a:gd name="T11" fmla="*/ 106 h 117"/>
                  <a:gd name="T12" fmla="*/ 163 w 214"/>
                  <a:gd name="T13" fmla="*/ 116 h 117"/>
                  <a:gd name="T14" fmla="*/ 114 w 214"/>
                  <a:gd name="T15" fmla="*/ 109 h 117"/>
                  <a:gd name="T16" fmla="*/ 114 w 214"/>
                  <a:gd name="T17" fmla="*/ 109 h 117"/>
                  <a:gd name="T18" fmla="*/ 0 w 214"/>
                  <a:gd name="T19" fmla="*/ 93 h 117"/>
                  <a:gd name="T20" fmla="*/ 17 w 214"/>
                  <a:gd name="T21" fmla="*/ 0 h 117"/>
                  <a:gd name="T22" fmla="*/ 214 w 214"/>
                  <a:gd name="T23" fmla="*/ 26 h 117"/>
                  <a:gd name="T24" fmla="*/ 213 w 214"/>
                  <a:gd name="T25" fmla="*/ 31 h 1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14" h="117">
                    <a:moveTo>
                      <a:pt x="213" y="31"/>
                    </a:moveTo>
                    <a:cubicBezTo>
                      <a:pt x="212" y="35"/>
                      <a:pt x="212" y="35"/>
                      <a:pt x="212" y="35"/>
                    </a:cubicBezTo>
                    <a:cubicBezTo>
                      <a:pt x="212" y="40"/>
                      <a:pt x="212" y="40"/>
                      <a:pt x="212" y="40"/>
                    </a:cubicBezTo>
                    <a:cubicBezTo>
                      <a:pt x="212" y="40"/>
                      <a:pt x="212" y="40"/>
                      <a:pt x="212" y="40"/>
                    </a:cubicBezTo>
                    <a:cubicBezTo>
                      <a:pt x="206" y="80"/>
                      <a:pt x="206" y="80"/>
                      <a:pt x="206" y="80"/>
                    </a:cubicBezTo>
                    <a:cubicBezTo>
                      <a:pt x="203" y="91"/>
                      <a:pt x="198" y="100"/>
                      <a:pt x="190" y="106"/>
                    </a:cubicBezTo>
                    <a:cubicBezTo>
                      <a:pt x="181" y="114"/>
                      <a:pt x="173" y="117"/>
                      <a:pt x="163" y="116"/>
                    </a:cubicBezTo>
                    <a:cubicBezTo>
                      <a:pt x="114" y="109"/>
                      <a:pt x="114" y="109"/>
                      <a:pt x="114" y="109"/>
                    </a:cubicBezTo>
                    <a:cubicBezTo>
                      <a:pt x="114" y="109"/>
                      <a:pt x="114" y="109"/>
                      <a:pt x="114" y="109"/>
                    </a:cubicBezTo>
                    <a:cubicBezTo>
                      <a:pt x="0" y="93"/>
                      <a:pt x="0" y="93"/>
                      <a:pt x="0" y="93"/>
                    </a:cubicBezTo>
                    <a:cubicBezTo>
                      <a:pt x="17" y="0"/>
                      <a:pt x="17" y="0"/>
                      <a:pt x="17" y="0"/>
                    </a:cubicBezTo>
                    <a:cubicBezTo>
                      <a:pt x="214" y="26"/>
                      <a:pt x="214" y="26"/>
                      <a:pt x="214" y="26"/>
                    </a:cubicBezTo>
                    <a:cubicBezTo>
                      <a:pt x="213" y="31"/>
                      <a:pt x="213" y="31"/>
                      <a:pt x="213" y="31"/>
                    </a:cubicBezTo>
                    <a:close/>
                  </a:path>
                </a:pathLst>
              </a:custGeom>
              <a:solidFill>
                <a:srgbClr val="484848"/>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lnSpc>
                    <a:spcPct val="130000"/>
                  </a:lnSpc>
                </a:pPr>
                <a:endParaRPr>
                  <a:latin typeface="Arial" panose="020B0604020202020204" pitchFamily="34" charset="0"/>
                  <a:ea typeface="微软雅黑" panose="020B0503020204020204" pitchFamily="34" charset="-122"/>
                </a:endParaRPr>
              </a:p>
            </p:txBody>
          </p:sp>
          <p:sp>
            <p:nvSpPr>
              <p:cNvPr id="39" name="PA-任意多边形 76"/>
              <p:cNvSpPr/>
              <p:nvPr>
                <p:custDataLst>
                  <p:tags r:id="rId48"/>
                </p:custDataLst>
              </p:nvPr>
            </p:nvSpPr>
            <p:spPr bwMode="auto">
              <a:xfrm>
                <a:off x="5945137" y="3537819"/>
                <a:ext cx="154478" cy="139257"/>
              </a:xfrm>
              <a:custGeom>
                <a:avLst/>
                <a:gdLst>
                  <a:gd name="T0" fmla="*/ 71 w 203"/>
                  <a:gd name="T1" fmla="*/ 0 h 183"/>
                  <a:gd name="T2" fmla="*/ 0 w 203"/>
                  <a:gd name="T3" fmla="*/ 21 h 183"/>
                  <a:gd name="T4" fmla="*/ 64 w 203"/>
                  <a:gd name="T5" fmla="*/ 183 h 183"/>
                  <a:gd name="T6" fmla="*/ 203 w 203"/>
                  <a:gd name="T7" fmla="*/ 97 h 183"/>
                  <a:gd name="T8" fmla="*/ 71 w 203"/>
                  <a:gd name="T9" fmla="*/ 0 h 183"/>
                </a:gdLst>
                <a:ahLst/>
                <a:cxnLst>
                  <a:cxn ang="0">
                    <a:pos x="T0" y="T1"/>
                  </a:cxn>
                  <a:cxn ang="0">
                    <a:pos x="T2" y="T3"/>
                  </a:cxn>
                  <a:cxn ang="0">
                    <a:pos x="T4" y="T5"/>
                  </a:cxn>
                  <a:cxn ang="0">
                    <a:pos x="T6" y="T7"/>
                  </a:cxn>
                  <a:cxn ang="0">
                    <a:pos x="T8" y="T9"/>
                  </a:cxn>
                </a:cxnLst>
                <a:rect l="0" t="0" r="r" b="b"/>
                <a:pathLst>
                  <a:path w="203" h="183">
                    <a:moveTo>
                      <a:pt x="71" y="0"/>
                    </a:moveTo>
                    <a:lnTo>
                      <a:pt x="0" y="21"/>
                    </a:lnTo>
                    <a:lnTo>
                      <a:pt x="64" y="183"/>
                    </a:lnTo>
                    <a:lnTo>
                      <a:pt x="203" y="97"/>
                    </a:lnTo>
                    <a:lnTo>
                      <a:pt x="71" y="0"/>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lnSpc>
                    <a:spcPct val="130000"/>
                  </a:lnSpc>
                </a:pPr>
                <a:endParaRPr>
                  <a:latin typeface="Arial" panose="020B0604020202020204" pitchFamily="34" charset="0"/>
                  <a:ea typeface="微软雅黑" panose="020B0503020204020204" pitchFamily="34" charset="-122"/>
                </a:endParaRPr>
              </a:p>
            </p:txBody>
          </p:sp>
          <p:sp>
            <p:nvSpPr>
              <p:cNvPr id="40" name="PA-任意多边形 77"/>
              <p:cNvSpPr/>
              <p:nvPr>
                <p:custDataLst>
                  <p:tags r:id="rId49"/>
                </p:custDataLst>
              </p:nvPr>
            </p:nvSpPr>
            <p:spPr bwMode="auto">
              <a:xfrm>
                <a:off x="6099614" y="3541624"/>
                <a:ext cx="152955" cy="131648"/>
              </a:xfrm>
              <a:custGeom>
                <a:avLst/>
                <a:gdLst>
                  <a:gd name="T0" fmla="*/ 133 w 201"/>
                  <a:gd name="T1" fmla="*/ 0 h 173"/>
                  <a:gd name="T2" fmla="*/ 201 w 201"/>
                  <a:gd name="T3" fmla="*/ 16 h 173"/>
                  <a:gd name="T4" fmla="*/ 137 w 201"/>
                  <a:gd name="T5" fmla="*/ 173 h 173"/>
                  <a:gd name="T6" fmla="*/ 0 w 201"/>
                  <a:gd name="T7" fmla="*/ 92 h 173"/>
                  <a:gd name="T8" fmla="*/ 133 w 201"/>
                  <a:gd name="T9" fmla="*/ 0 h 173"/>
                </a:gdLst>
                <a:ahLst/>
                <a:cxnLst>
                  <a:cxn ang="0">
                    <a:pos x="T0" y="T1"/>
                  </a:cxn>
                  <a:cxn ang="0">
                    <a:pos x="T2" y="T3"/>
                  </a:cxn>
                  <a:cxn ang="0">
                    <a:pos x="T4" y="T5"/>
                  </a:cxn>
                  <a:cxn ang="0">
                    <a:pos x="T6" y="T7"/>
                  </a:cxn>
                  <a:cxn ang="0">
                    <a:pos x="T8" y="T9"/>
                  </a:cxn>
                </a:cxnLst>
                <a:rect l="0" t="0" r="r" b="b"/>
                <a:pathLst>
                  <a:path w="201" h="173">
                    <a:moveTo>
                      <a:pt x="133" y="0"/>
                    </a:moveTo>
                    <a:lnTo>
                      <a:pt x="201" y="16"/>
                    </a:lnTo>
                    <a:lnTo>
                      <a:pt x="137" y="173"/>
                    </a:lnTo>
                    <a:lnTo>
                      <a:pt x="0" y="92"/>
                    </a:lnTo>
                    <a:lnTo>
                      <a:pt x="133" y="0"/>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lnSpc>
                    <a:spcPct val="130000"/>
                  </a:lnSpc>
                </a:pPr>
                <a:endParaRPr>
                  <a:latin typeface="Arial" panose="020B0604020202020204" pitchFamily="34" charset="0"/>
                  <a:ea typeface="微软雅黑" panose="020B0503020204020204" pitchFamily="34" charset="-122"/>
                </a:endParaRPr>
              </a:p>
            </p:txBody>
          </p:sp>
          <p:sp>
            <p:nvSpPr>
              <p:cNvPr id="41" name="PA-任意多边形 78"/>
              <p:cNvSpPr/>
              <p:nvPr>
                <p:custDataLst>
                  <p:tags r:id="rId50"/>
                </p:custDataLst>
              </p:nvPr>
            </p:nvSpPr>
            <p:spPr bwMode="auto">
              <a:xfrm>
                <a:off x="6095809" y="3552278"/>
                <a:ext cx="212311" cy="592034"/>
              </a:xfrm>
              <a:custGeom>
                <a:avLst/>
                <a:gdLst>
                  <a:gd name="T0" fmla="*/ 206 w 279"/>
                  <a:gd name="T1" fmla="*/ 0 h 778"/>
                  <a:gd name="T2" fmla="*/ 279 w 279"/>
                  <a:gd name="T3" fmla="*/ 259 h 778"/>
                  <a:gd name="T4" fmla="*/ 159 w 279"/>
                  <a:gd name="T5" fmla="*/ 249 h 778"/>
                  <a:gd name="T6" fmla="*/ 251 w 279"/>
                  <a:gd name="T7" fmla="*/ 399 h 778"/>
                  <a:gd name="T8" fmla="*/ 3 w 279"/>
                  <a:gd name="T9" fmla="*/ 778 h 778"/>
                  <a:gd name="T10" fmla="*/ 0 w 279"/>
                  <a:gd name="T11" fmla="*/ 522 h 778"/>
                  <a:gd name="T12" fmla="*/ 206 w 279"/>
                  <a:gd name="T13" fmla="*/ 0 h 778"/>
                </a:gdLst>
                <a:ahLst/>
                <a:cxnLst>
                  <a:cxn ang="0">
                    <a:pos x="T0" y="T1"/>
                  </a:cxn>
                  <a:cxn ang="0">
                    <a:pos x="T2" y="T3"/>
                  </a:cxn>
                  <a:cxn ang="0">
                    <a:pos x="T4" y="T5"/>
                  </a:cxn>
                  <a:cxn ang="0">
                    <a:pos x="T6" y="T7"/>
                  </a:cxn>
                  <a:cxn ang="0">
                    <a:pos x="T8" y="T9"/>
                  </a:cxn>
                  <a:cxn ang="0">
                    <a:pos x="T10" y="T11"/>
                  </a:cxn>
                  <a:cxn ang="0">
                    <a:pos x="T12" y="T13"/>
                  </a:cxn>
                </a:cxnLst>
                <a:rect l="0" t="0" r="r" b="b"/>
                <a:pathLst>
                  <a:path w="279" h="778">
                    <a:moveTo>
                      <a:pt x="206" y="0"/>
                    </a:moveTo>
                    <a:lnTo>
                      <a:pt x="279" y="259"/>
                    </a:lnTo>
                    <a:lnTo>
                      <a:pt x="159" y="249"/>
                    </a:lnTo>
                    <a:lnTo>
                      <a:pt x="251" y="399"/>
                    </a:lnTo>
                    <a:lnTo>
                      <a:pt x="3" y="778"/>
                    </a:lnTo>
                    <a:lnTo>
                      <a:pt x="0" y="522"/>
                    </a:lnTo>
                    <a:lnTo>
                      <a:pt x="206" y="0"/>
                    </a:lnTo>
                    <a:close/>
                  </a:path>
                </a:pathLst>
              </a:custGeom>
              <a:solidFill>
                <a:srgbClr val="4C4C4C"/>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lnSpc>
                    <a:spcPct val="130000"/>
                  </a:lnSpc>
                </a:pPr>
                <a:endParaRPr>
                  <a:latin typeface="Arial" panose="020B0604020202020204" pitchFamily="34" charset="0"/>
                  <a:ea typeface="微软雅黑" panose="020B0503020204020204" pitchFamily="34" charset="-122"/>
                </a:endParaRPr>
              </a:p>
            </p:txBody>
          </p:sp>
          <p:sp>
            <p:nvSpPr>
              <p:cNvPr id="42" name="PA-任意多边形 79"/>
              <p:cNvSpPr/>
              <p:nvPr>
                <p:custDataLst>
                  <p:tags r:id="rId51"/>
                </p:custDataLst>
              </p:nvPr>
            </p:nvSpPr>
            <p:spPr bwMode="auto">
              <a:xfrm>
                <a:off x="5888825" y="3552277"/>
                <a:ext cx="212311" cy="592034"/>
              </a:xfrm>
              <a:custGeom>
                <a:avLst/>
                <a:gdLst>
                  <a:gd name="T0" fmla="*/ 74 w 279"/>
                  <a:gd name="T1" fmla="*/ 0 h 778"/>
                  <a:gd name="T2" fmla="*/ 0 w 279"/>
                  <a:gd name="T3" fmla="*/ 259 h 778"/>
                  <a:gd name="T4" fmla="*/ 121 w 279"/>
                  <a:gd name="T5" fmla="*/ 249 h 778"/>
                  <a:gd name="T6" fmla="*/ 29 w 279"/>
                  <a:gd name="T7" fmla="*/ 399 h 778"/>
                  <a:gd name="T8" fmla="*/ 275 w 279"/>
                  <a:gd name="T9" fmla="*/ 778 h 778"/>
                  <a:gd name="T10" fmla="*/ 279 w 279"/>
                  <a:gd name="T11" fmla="*/ 522 h 778"/>
                  <a:gd name="T12" fmla="*/ 74 w 279"/>
                  <a:gd name="T13" fmla="*/ 0 h 778"/>
                </a:gdLst>
                <a:ahLst/>
                <a:cxnLst>
                  <a:cxn ang="0">
                    <a:pos x="T0" y="T1"/>
                  </a:cxn>
                  <a:cxn ang="0">
                    <a:pos x="T2" y="T3"/>
                  </a:cxn>
                  <a:cxn ang="0">
                    <a:pos x="T4" y="T5"/>
                  </a:cxn>
                  <a:cxn ang="0">
                    <a:pos x="T6" y="T7"/>
                  </a:cxn>
                  <a:cxn ang="0">
                    <a:pos x="T8" y="T9"/>
                  </a:cxn>
                  <a:cxn ang="0">
                    <a:pos x="T10" y="T11"/>
                  </a:cxn>
                  <a:cxn ang="0">
                    <a:pos x="T12" y="T13"/>
                  </a:cxn>
                </a:cxnLst>
                <a:rect l="0" t="0" r="r" b="b"/>
                <a:pathLst>
                  <a:path w="279" h="778">
                    <a:moveTo>
                      <a:pt x="74" y="0"/>
                    </a:moveTo>
                    <a:lnTo>
                      <a:pt x="0" y="259"/>
                    </a:lnTo>
                    <a:lnTo>
                      <a:pt x="121" y="249"/>
                    </a:lnTo>
                    <a:lnTo>
                      <a:pt x="29" y="399"/>
                    </a:lnTo>
                    <a:lnTo>
                      <a:pt x="275" y="778"/>
                    </a:lnTo>
                    <a:lnTo>
                      <a:pt x="279" y="522"/>
                    </a:lnTo>
                    <a:lnTo>
                      <a:pt x="74" y="0"/>
                    </a:lnTo>
                    <a:close/>
                  </a:path>
                </a:pathLst>
              </a:custGeom>
              <a:solidFill>
                <a:srgbClr val="5E5E5E"/>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lnSpc>
                    <a:spcPct val="130000"/>
                  </a:lnSpc>
                </a:pPr>
                <a:endParaRPr>
                  <a:latin typeface="Arial" panose="020B0604020202020204" pitchFamily="34" charset="0"/>
                  <a:ea typeface="微软雅黑" panose="020B0503020204020204" pitchFamily="34" charset="-122"/>
                </a:endParaRPr>
              </a:p>
            </p:txBody>
          </p:sp>
          <p:sp>
            <p:nvSpPr>
              <p:cNvPr id="43" name="PA-任意多边形 80"/>
              <p:cNvSpPr/>
              <p:nvPr>
                <p:custDataLst>
                  <p:tags r:id="rId52"/>
                </p:custDataLst>
              </p:nvPr>
            </p:nvSpPr>
            <p:spPr bwMode="auto">
              <a:xfrm>
                <a:off x="5291463" y="3862752"/>
                <a:ext cx="165892" cy="175023"/>
              </a:xfrm>
              <a:custGeom>
                <a:avLst/>
                <a:gdLst>
                  <a:gd name="T0" fmla="*/ 8 w 92"/>
                  <a:gd name="T1" fmla="*/ 25 h 97"/>
                  <a:gd name="T2" fmla="*/ 1 w 92"/>
                  <a:gd name="T3" fmla="*/ 67 h 97"/>
                  <a:gd name="T4" fmla="*/ 17 w 92"/>
                  <a:gd name="T5" fmla="*/ 87 h 97"/>
                  <a:gd name="T6" fmla="*/ 38 w 92"/>
                  <a:gd name="T7" fmla="*/ 90 h 97"/>
                  <a:gd name="T8" fmla="*/ 85 w 92"/>
                  <a:gd name="T9" fmla="*/ 75 h 97"/>
                  <a:gd name="T10" fmla="*/ 91 w 92"/>
                  <a:gd name="T11" fmla="*/ 38 h 97"/>
                  <a:gd name="T12" fmla="*/ 75 w 92"/>
                  <a:gd name="T13" fmla="*/ 17 h 97"/>
                  <a:gd name="T14" fmla="*/ 8 w 92"/>
                  <a:gd name="T15" fmla="*/ 25 h 9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92" h="97">
                    <a:moveTo>
                      <a:pt x="8" y="25"/>
                    </a:moveTo>
                    <a:cubicBezTo>
                      <a:pt x="1" y="67"/>
                      <a:pt x="1" y="67"/>
                      <a:pt x="1" y="67"/>
                    </a:cubicBezTo>
                    <a:cubicBezTo>
                      <a:pt x="0" y="76"/>
                      <a:pt x="7" y="85"/>
                      <a:pt x="17" y="87"/>
                    </a:cubicBezTo>
                    <a:cubicBezTo>
                      <a:pt x="38" y="90"/>
                      <a:pt x="38" y="90"/>
                      <a:pt x="38" y="90"/>
                    </a:cubicBezTo>
                    <a:cubicBezTo>
                      <a:pt x="52" y="92"/>
                      <a:pt x="81" y="97"/>
                      <a:pt x="85" y="75"/>
                    </a:cubicBezTo>
                    <a:cubicBezTo>
                      <a:pt x="91" y="38"/>
                      <a:pt x="91" y="38"/>
                      <a:pt x="91" y="38"/>
                    </a:cubicBezTo>
                    <a:cubicBezTo>
                      <a:pt x="92" y="28"/>
                      <a:pt x="85" y="19"/>
                      <a:pt x="75" y="17"/>
                    </a:cubicBezTo>
                    <a:cubicBezTo>
                      <a:pt x="59" y="15"/>
                      <a:pt x="12" y="0"/>
                      <a:pt x="8" y="25"/>
                    </a:cubicBezTo>
                    <a:close/>
                  </a:path>
                </a:pathLst>
              </a:custGeom>
              <a:solidFill>
                <a:srgbClr val="F7C2AB"/>
              </a:solidFill>
              <a:ln>
                <a:noFill/>
              </a:ln>
            </p:spPr>
            <p:txBody>
              <a:bodyPr anchor="ctr"/>
              <a:lstStyle/>
              <a:p>
                <a:pPr algn="ctr">
                  <a:lnSpc>
                    <a:spcPct val="130000"/>
                  </a:lnSpc>
                </a:pPr>
                <a:endParaRPr>
                  <a:latin typeface="Arial" panose="020B0604020202020204" pitchFamily="34" charset="0"/>
                  <a:ea typeface="微软雅黑" panose="020B0503020204020204" pitchFamily="34" charset="-122"/>
                </a:endParaRPr>
              </a:p>
            </p:txBody>
          </p:sp>
          <p:sp>
            <p:nvSpPr>
              <p:cNvPr id="44" name="PA-任意多边形 83"/>
              <p:cNvSpPr/>
              <p:nvPr>
                <p:custDataLst>
                  <p:tags r:id="rId53"/>
                </p:custDataLst>
              </p:nvPr>
            </p:nvSpPr>
            <p:spPr bwMode="auto">
              <a:xfrm>
                <a:off x="5271677" y="3873405"/>
                <a:ext cx="92078" cy="47180"/>
              </a:xfrm>
              <a:custGeom>
                <a:avLst/>
                <a:gdLst>
                  <a:gd name="T0" fmla="*/ 1 w 51"/>
                  <a:gd name="T1" fmla="*/ 10 h 26"/>
                  <a:gd name="T2" fmla="*/ 1 w 51"/>
                  <a:gd name="T3" fmla="*/ 10 h 26"/>
                  <a:gd name="T4" fmla="*/ 11 w 51"/>
                  <a:gd name="T5" fmla="*/ 21 h 26"/>
                  <a:gd name="T6" fmla="*/ 39 w 51"/>
                  <a:gd name="T7" fmla="*/ 25 h 26"/>
                  <a:gd name="T8" fmla="*/ 51 w 51"/>
                  <a:gd name="T9" fmla="*/ 16 h 26"/>
                  <a:gd name="T10" fmla="*/ 51 w 51"/>
                  <a:gd name="T11" fmla="*/ 16 h 26"/>
                  <a:gd name="T12" fmla="*/ 41 w 51"/>
                  <a:gd name="T13" fmla="*/ 5 h 26"/>
                  <a:gd name="T14" fmla="*/ 12 w 51"/>
                  <a:gd name="T15" fmla="*/ 1 h 26"/>
                  <a:gd name="T16" fmla="*/ 1 w 51"/>
                  <a:gd name="T17" fmla="*/ 10 h 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1" h="26">
                    <a:moveTo>
                      <a:pt x="1" y="10"/>
                    </a:moveTo>
                    <a:cubicBezTo>
                      <a:pt x="1" y="10"/>
                      <a:pt x="1" y="10"/>
                      <a:pt x="1" y="10"/>
                    </a:cubicBezTo>
                    <a:cubicBezTo>
                      <a:pt x="0" y="15"/>
                      <a:pt x="5" y="21"/>
                      <a:pt x="11" y="21"/>
                    </a:cubicBezTo>
                    <a:cubicBezTo>
                      <a:pt x="39" y="25"/>
                      <a:pt x="39" y="25"/>
                      <a:pt x="39" y="25"/>
                    </a:cubicBezTo>
                    <a:cubicBezTo>
                      <a:pt x="45" y="26"/>
                      <a:pt x="50" y="22"/>
                      <a:pt x="51" y="16"/>
                    </a:cubicBezTo>
                    <a:cubicBezTo>
                      <a:pt x="51" y="16"/>
                      <a:pt x="51" y="16"/>
                      <a:pt x="51" y="16"/>
                    </a:cubicBezTo>
                    <a:cubicBezTo>
                      <a:pt x="51" y="11"/>
                      <a:pt x="47" y="5"/>
                      <a:pt x="41" y="5"/>
                    </a:cubicBezTo>
                    <a:cubicBezTo>
                      <a:pt x="12" y="1"/>
                      <a:pt x="12" y="1"/>
                      <a:pt x="12" y="1"/>
                    </a:cubicBezTo>
                    <a:cubicBezTo>
                      <a:pt x="7" y="0"/>
                      <a:pt x="1" y="4"/>
                      <a:pt x="1" y="10"/>
                    </a:cubicBezTo>
                    <a:close/>
                  </a:path>
                </a:pathLst>
              </a:custGeom>
              <a:solidFill>
                <a:srgbClr val="FAD9CA"/>
              </a:solidFill>
              <a:ln>
                <a:noFill/>
              </a:ln>
            </p:spPr>
            <p:txBody>
              <a:bodyPr anchor="ctr"/>
              <a:lstStyle/>
              <a:p>
                <a:pPr algn="ctr">
                  <a:lnSpc>
                    <a:spcPct val="130000"/>
                  </a:lnSpc>
                </a:pPr>
                <a:endParaRPr>
                  <a:latin typeface="Arial" panose="020B0604020202020204" pitchFamily="34" charset="0"/>
                  <a:ea typeface="微软雅黑" panose="020B0503020204020204" pitchFamily="34" charset="-122"/>
                </a:endParaRPr>
              </a:p>
            </p:txBody>
          </p:sp>
          <p:sp>
            <p:nvSpPr>
              <p:cNvPr id="45" name="PA-任意多边形 84"/>
              <p:cNvSpPr/>
              <p:nvPr>
                <p:custDataLst>
                  <p:tags r:id="rId54"/>
                </p:custDataLst>
              </p:nvPr>
            </p:nvSpPr>
            <p:spPr bwMode="auto">
              <a:xfrm>
                <a:off x="5257218" y="3909931"/>
                <a:ext cx="111863" cy="48702"/>
              </a:xfrm>
              <a:custGeom>
                <a:avLst/>
                <a:gdLst>
                  <a:gd name="T0" fmla="*/ 1 w 62"/>
                  <a:gd name="T1" fmla="*/ 9 h 27"/>
                  <a:gd name="T2" fmla="*/ 1 w 62"/>
                  <a:gd name="T3" fmla="*/ 9 h 27"/>
                  <a:gd name="T4" fmla="*/ 12 w 62"/>
                  <a:gd name="T5" fmla="*/ 21 h 27"/>
                  <a:gd name="T6" fmla="*/ 49 w 62"/>
                  <a:gd name="T7" fmla="*/ 26 h 27"/>
                  <a:gd name="T8" fmla="*/ 62 w 62"/>
                  <a:gd name="T9" fmla="*/ 17 h 27"/>
                  <a:gd name="T10" fmla="*/ 62 w 62"/>
                  <a:gd name="T11" fmla="*/ 17 h 27"/>
                  <a:gd name="T12" fmla="*/ 51 w 62"/>
                  <a:gd name="T13" fmla="*/ 5 h 27"/>
                  <a:gd name="T14" fmla="*/ 14 w 62"/>
                  <a:gd name="T15" fmla="*/ 0 h 27"/>
                  <a:gd name="T16" fmla="*/ 1 w 62"/>
                  <a:gd name="T17" fmla="*/ 9 h 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2" h="27">
                    <a:moveTo>
                      <a:pt x="1" y="9"/>
                    </a:moveTo>
                    <a:cubicBezTo>
                      <a:pt x="1" y="9"/>
                      <a:pt x="1" y="9"/>
                      <a:pt x="1" y="9"/>
                    </a:cubicBezTo>
                    <a:cubicBezTo>
                      <a:pt x="0" y="15"/>
                      <a:pt x="5" y="20"/>
                      <a:pt x="12" y="21"/>
                    </a:cubicBezTo>
                    <a:cubicBezTo>
                      <a:pt x="49" y="26"/>
                      <a:pt x="49" y="26"/>
                      <a:pt x="49" y="26"/>
                    </a:cubicBezTo>
                    <a:cubicBezTo>
                      <a:pt x="56" y="27"/>
                      <a:pt x="61" y="23"/>
                      <a:pt x="62" y="17"/>
                    </a:cubicBezTo>
                    <a:cubicBezTo>
                      <a:pt x="62" y="17"/>
                      <a:pt x="62" y="17"/>
                      <a:pt x="62" y="17"/>
                    </a:cubicBezTo>
                    <a:cubicBezTo>
                      <a:pt x="62" y="12"/>
                      <a:pt x="57" y="6"/>
                      <a:pt x="51" y="5"/>
                    </a:cubicBezTo>
                    <a:cubicBezTo>
                      <a:pt x="14" y="0"/>
                      <a:pt x="14" y="0"/>
                      <a:pt x="14" y="0"/>
                    </a:cubicBezTo>
                    <a:cubicBezTo>
                      <a:pt x="7" y="0"/>
                      <a:pt x="1" y="3"/>
                      <a:pt x="1" y="9"/>
                    </a:cubicBezTo>
                    <a:close/>
                  </a:path>
                </a:pathLst>
              </a:custGeom>
              <a:solidFill>
                <a:srgbClr val="FAD9CA"/>
              </a:solidFill>
              <a:ln>
                <a:noFill/>
              </a:ln>
            </p:spPr>
            <p:txBody>
              <a:bodyPr anchor="ctr"/>
              <a:lstStyle/>
              <a:p>
                <a:pPr algn="ctr">
                  <a:lnSpc>
                    <a:spcPct val="130000"/>
                  </a:lnSpc>
                </a:pPr>
                <a:endParaRPr>
                  <a:latin typeface="Arial" panose="020B0604020202020204" pitchFamily="34" charset="0"/>
                  <a:ea typeface="微软雅黑" panose="020B0503020204020204" pitchFamily="34" charset="-122"/>
                </a:endParaRPr>
              </a:p>
            </p:txBody>
          </p:sp>
          <p:sp>
            <p:nvSpPr>
              <p:cNvPr id="46" name="PA-任意多边形 85"/>
              <p:cNvSpPr/>
              <p:nvPr>
                <p:custDataLst>
                  <p:tags r:id="rId55"/>
                </p:custDataLst>
              </p:nvPr>
            </p:nvSpPr>
            <p:spPr bwMode="auto">
              <a:xfrm>
                <a:off x="5261022" y="3945696"/>
                <a:ext cx="102731" cy="47180"/>
              </a:xfrm>
              <a:custGeom>
                <a:avLst/>
                <a:gdLst>
                  <a:gd name="T0" fmla="*/ 1 w 57"/>
                  <a:gd name="T1" fmla="*/ 10 h 26"/>
                  <a:gd name="T2" fmla="*/ 1 w 57"/>
                  <a:gd name="T3" fmla="*/ 10 h 26"/>
                  <a:gd name="T4" fmla="*/ 38 w 57"/>
                  <a:gd name="T5" fmla="*/ 24 h 26"/>
                  <a:gd name="T6" fmla="*/ 57 w 57"/>
                  <a:gd name="T7" fmla="*/ 18 h 26"/>
                  <a:gd name="T8" fmla="*/ 57 w 57"/>
                  <a:gd name="T9" fmla="*/ 18 h 26"/>
                  <a:gd name="T10" fmla="*/ 46 w 57"/>
                  <a:gd name="T11" fmla="*/ 6 h 26"/>
                  <a:gd name="T12" fmla="*/ 13 w 57"/>
                  <a:gd name="T13" fmla="*/ 1 h 26"/>
                  <a:gd name="T14" fmla="*/ 1 w 57"/>
                  <a:gd name="T15" fmla="*/ 10 h 26"/>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57" h="26">
                    <a:moveTo>
                      <a:pt x="1" y="10"/>
                    </a:moveTo>
                    <a:cubicBezTo>
                      <a:pt x="1" y="10"/>
                      <a:pt x="1" y="10"/>
                      <a:pt x="1" y="10"/>
                    </a:cubicBezTo>
                    <a:cubicBezTo>
                      <a:pt x="0" y="25"/>
                      <a:pt x="28" y="22"/>
                      <a:pt x="38" y="24"/>
                    </a:cubicBezTo>
                    <a:cubicBezTo>
                      <a:pt x="48" y="26"/>
                      <a:pt x="56" y="25"/>
                      <a:pt x="57" y="18"/>
                    </a:cubicBezTo>
                    <a:cubicBezTo>
                      <a:pt x="57" y="18"/>
                      <a:pt x="57" y="18"/>
                      <a:pt x="57" y="18"/>
                    </a:cubicBezTo>
                    <a:cubicBezTo>
                      <a:pt x="57" y="12"/>
                      <a:pt x="52" y="7"/>
                      <a:pt x="46" y="6"/>
                    </a:cubicBezTo>
                    <a:cubicBezTo>
                      <a:pt x="13" y="1"/>
                      <a:pt x="13" y="1"/>
                      <a:pt x="13" y="1"/>
                    </a:cubicBezTo>
                    <a:cubicBezTo>
                      <a:pt x="7" y="0"/>
                      <a:pt x="2" y="4"/>
                      <a:pt x="1" y="10"/>
                    </a:cubicBezTo>
                    <a:close/>
                  </a:path>
                </a:pathLst>
              </a:custGeom>
              <a:solidFill>
                <a:srgbClr val="FAD9CA"/>
              </a:solidFill>
              <a:ln>
                <a:noFill/>
              </a:ln>
            </p:spPr>
            <p:txBody>
              <a:bodyPr anchor="ctr"/>
              <a:lstStyle/>
              <a:p>
                <a:pPr algn="ctr">
                  <a:lnSpc>
                    <a:spcPct val="130000"/>
                  </a:lnSpc>
                </a:pPr>
                <a:endParaRPr>
                  <a:latin typeface="Arial" panose="020B0604020202020204" pitchFamily="34" charset="0"/>
                  <a:ea typeface="微软雅黑" panose="020B0503020204020204" pitchFamily="34" charset="-122"/>
                </a:endParaRPr>
              </a:p>
            </p:txBody>
          </p:sp>
          <p:sp>
            <p:nvSpPr>
              <p:cNvPr id="47" name="PA-任意多边形 91"/>
              <p:cNvSpPr/>
              <p:nvPr>
                <p:custDataLst>
                  <p:tags r:id="rId56"/>
                </p:custDataLst>
              </p:nvPr>
            </p:nvSpPr>
            <p:spPr bwMode="auto">
              <a:xfrm>
                <a:off x="5359948" y="3842966"/>
                <a:ext cx="73814" cy="72292"/>
              </a:xfrm>
              <a:custGeom>
                <a:avLst/>
                <a:gdLst>
                  <a:gd name="T0" fmla="*/ 4 w 41"/>
                  <a:gd name="T1" fmla="*/ 6 h 40"/>
                  <a:gd name="T2" fmla="*/ 4 w 41"/>
                  <a:gd name="T3" fmla="*/ 6 h 40"/>
                  <a:gd name="T4" fmla="*/ 6 w 41"/>
                  <a:gd name="T5" fmla="*/ 23 h 40"/>
                  <a:gd name="T6" fmla="*/ 21 w 41"/>
                  <a:gd name="T7" fmla="*/ 36 h 40"/>
                  <a:gd name="T8" fmla="*/ 37 w 41"/>
                  <a:gd name="T9" fmla="*/ 34 h 40"/>
                  <a:gd name="T10" fmla="*/ 37 w 41"/>
                  <a:gd name="T11" fmla="*/ 34 h 40"/>
                  <a:gd name="T12" fmla="*/ 35 w 41"/>
                  <a:gd name="T13" fmla="*/ 18 h 40"/>
                  <a:gd name="T14" fmla="*/ 20 w 41"/>
                  <a:gd name="T15" fmla="*/ 4 h 40"/>
                  <a:gd name="T16" fmla="*/ 4 w 41"/>
                  <a:gd name="T17" fmla="*/ 6 h 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1" h="40">
                    <a:moveTo>
                      <a:pt x="4" y="6"/>
                    </a:moveTo>
                    <a:cubicBezTo>
                      <a:pt x="4" y="6"/>
                      <a:pt x="4" y="6"/>
                      <a:pt x="4" y="6"/>
                    </a:cubicBezTo>
                    <a:cubicBezTo>
                      <a:pt x="0" y="11"/>
                      <a:pt x="1" y="18"/>
                      <a:pt x="6" y="23"/>
                    </a:cubicBezTo>
                    <a:cubicBezTo>
                      <a:pt x="21" y="36"/>
                      <a:pt x="21" y="36"/>
                      <a:pt x="21" y="36"/>
                    </a:cubicBezTo>
                    <a:cubicBezTo>
                      <a:pt x="26" y="40"/>
                      <a:pt x="33" y="39"/>
                      <a:pt x="37" y="34"/>
                    </a:cubicBezTo>
                    <a:cubicBezTo>
                      <a:pt x="37" y="34"/>
                      <a:pt x="37" y="34"/>
                      <a:pt x="37" y="34"/>
                    </a:cubicBezTo>
                    <a:cubicBezTo>
                      <a:pt x="41" y="29"/>
                      <a:pt x="40" y="22"/>
                      <a:pt x="35" y="18"/>
                    </a:cubicBezTo>
                    <a:cubicBezTo>
                      <a:pt x="20" y="4"/>
                      <a:pt x="20" y="4"/>
                      <a:pt x="20" y="4"/>
                    </a:cubicBezTo>
                    <a:cubicBezTo>
                      <a:pt x="15" y="0"/>
                      <a:pt x="8" y="1"/>
                      <a:pt x="4" y="6"/>
                    </a:cubicBezTo>
                    <a:close/>
                  </a:path>
                </a:pathLst>
              </a:custGeom>
              <a:solidFill>
                <a:srgbClr val="F7C2AB"/>
              </a:solidFill>
              <a:ln>
                <a:noFill/>
              </a:ln>
            </p:spPr>
            <p:txBody>
              <a:bodyPr anchor="ctr"/>
              <a:lstStyle/>
              <a:p>
                <a:pPr algn="ctr">
                  <a:lnSpc>
                    <a:spcPct val="130000"/>
                  </a:lnSpc>
                </a:pPr>
                <a:endParaRPr>
                  <a:latin typeface="Arial" panose="020B0604020202020204" pitchFamily="34" charset="0"/>
                  <a:ea typeface="微软雅黑" panose="020B0503020204020204" pitchFamily="34" charset="-122"/>
                </a:endParaRPr>
              </a:p>
            </p:txBody>
          </p:sp>
          <p:sp>
            <p:nvSpPr>
              <p:cNvPr id="48" name="PA-任意多边形 94"/>
              <p:cNvSpPr/>
              <p:nvPr>
                <p:custDataLst>
                  <p:tags r:id="rId57"/>
                </p:custDataLst>
              </p:nvPr>
            </p:nvSpPr>
            <p:spPr bwMode="auto">
              <a:xfrm>
                <a:off x="6740350" y="3862751"/>
                <a:ext cx="167414" cy="175023"/>
              </a:xfrm>
              <a:custGeom>
                <a:avLst/>
                <a:gdLst>
                  <a:gd name="T0" fmla="*/ 85 w 93"/>
                  <a:gd name="T1" fmla="*/ 25 h 97"/>
                  <a:gd name="T2" fmla="*/ 91 w 93"/>
                  <a:gd name="T3" fmla="*/ 67 h 97"/>
                  <a:gd name="T4" fmla="*/ 75 w 93"/>
                  <a:gd name="T5" fmla="*/ 87 h 97"/>
                  <a:gd name="T6" fmla="*/ 55 w 93"/>
                  <a:gd name="T7" fmla="*/ 90 h 97"/>
                  <a:gd name="T8" fmla="*/ 8 w 93"/>
                  <a:gd name="T9" fmla="*/ 75 h 97"/>
                  <a:gd name="T10" fmla="*/ 2 w 93"/>
                  <a:gd name="T11" fmla="*/ 38 h 97"/>
                  <a:gd name="T12" fmla="*/ 18 w 93"/>
                  <a:gd name="T13" fmla="*/ 17 h 97"/>
                  <a:gd name="T14" fmla="*/ 85 w 93"/>
                  <a:gd name="T15" fmla="*/ 25 h 9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93" h="97">
                    <a:moveTo>
                      <a:pt x="85" y="25"/>
                    </a:moveTo>
                    <a:cubicBezTo>
                      <a:pt x="91" y="67"/>
                      <a:pt x="91" y="67"/>
                      <a:pt x="91" y="67"/>
                    </a:cubicBezTo>
                    <a:cubicBezTo>
                      <a:pt x="93" y="76"/>
                      <a:pt x="85" y="85"/>
                      <a:pt x="75" y="87"/>
                    </a:cubicBezTo>
                    <a:cubicBezTo>
                      <a:pt x="55" y="90"/>
                      <a:pt x="55" y="90"/>
                      <a:pt x="55" y="90"/>
                    </a:cubicBezTo>
                    <a:cubicBezTo>
                      <a:pt x="40" y="92"/>
                      <a:pt x="11" y="97"/>
                      <a:pt x="8" y="75"/>
                    </a:cubicBezTo>
                    <a:cubicBezTo>
                      <a:pt x="2" y="38"/>
                      <a:pt x="2" y="38"/>
                      <a:pt x="2" y="38"/>
                    </a:cubicBezTo>
                    <a:cubicBezTo>
                      <a:pt x="0" y="28"/>
                      <a:pt x="8" y="19"/>
                      <a:pt x="18" y="17"/>
                    </a:cubicBezTo>
                    <a:cubicBezTo>
                      <a:pt x="34" y="15"/>
                      <a:pt x="81" y="0"/>
                      <a:pt x="85" y="25"/>
                    </a:cubicBezTo>
                    <a:close/>
                  </a:path>
                </a:pathLst>
              </a:custGeom>
              <a:solidFill>
                <a:srgbClr val="F7C2AB"/>
              </a:solidFill>
              <a:ln>
                <a:noFill/>
              </a:ln>
            </p:spPr>
            <p:txBody>
              <a:bodyPr anchor="ctr"/>
              <a:lstStyle/>
              <a:p>
                <a:pPr algn="ctr">
                  <a:lnSpc>
                    <a:spcPct val="130000"/>
                  </a:lnSpc>
                </a:pPr>
                <a:endParaRPr>
                  <a:latin typeface="Arial" panose="020B0604020202020204" pitchFamily="34" charset="0"/>
                  <a:ea typeface="微软雅黑" panose="020B0503020204020204" pitchFamily="34" charset="-122"/>
                </a:endParaRPr>
              </a:p>
            </p:txBody>
          </p:sp>
          <p:sp>
            <p:nvSpPr>
              <p:cNvPr id="49" name="PA-任意多边形 95"/>
              <p:cNvSpPr/>
              <p:nvPr>
                <p:custDataLst>
                  <p:tags r:id="rId58"/>
                </p:custDataLst>
              </p:nvPr>
            </p:nvSpPr>
            <p:spPr bwMode="auto">
              <a:xfrm>
                <a:off x="6744155" y="3875687"/>
                <a:ext cx="59356" cy="66205"/>
              </a:xfrm>
              <a:custGeom>
                <a:avLst/>
                <a:gdLst>
                  <a:gd name="T0" fmla="*/ 27 w 33"/>
                  <a:gd name="T1" fmla="*/ 4 h 37"/>
                  <a:gd name="T2" fmla="*/ 27 w 33"/>
                  <a:gd name="T3" fmla="*/ 4 h 37"/>
                  <a:gd name="T4" fmla="*/ 30 w 33"/>
                  <a:gd name="T5" fmla="*/ 20 h 37"/>
                  <a:gd name="T6" fmla="*/ 22 w 33"/>
                  <a:gd name="T7" fmla="*/ 31 h 37"/>
                  <a:gd name="T8" fmla="*/ 6 w 33"/>
                  <a:gd name="T9" fmla="*/ 33 h 37"/>
                  <a:gd name="T10" fmla="*/ 6 w 33"/>
                  <a:gd name="T11" fmla="*/ 33 h 37"/>
                  <a:gd name="T12" fmla="*/ 4 w 33"/>
                  <a:gd name="T13" fmla="*/ 17 h 37"/>
                  <a:gd name="T14" fmla="*/ 11 w 33"/>
                  <a:gd name="T15" fmla="*/ 7 h 37"/>
                  <a:gd name="T16" fmla="*/ 27 w 33"/>
                  <a:gd name="T17" fmla="*/ 4 h 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3" h="37">
                    <a:moveTo>
                      <a:pt x="27" y="4"/>
                    </a:moveTo>
                    <a:cubicBezTo>
                      <a:pt x="27" y="4"/>
                      <a:pt x="27" y="4"/>
                      <a:pt x="27" y="4"/>
                    </a:cubicBezTo>
                    <a:cubicBezTo>
                      <a:pt x="32" y="8"/>
                      <a:pt x="33" y="15"/>
                      <a:pt x="30" y="20"/>
                    </a:cubicBezTo>
                    <a:cubicBezTo>
                      <a:pt x="22" y="31"/>
                      <a:pt x="22" y="31"/>
                      <a:pt x="22" y="31"/>
                    </a:cubicBezTo>
                    <a:cubicBezTo>
                      <a:pt x="19" y="36"/>
                      <a:pt x="11" y="37"/>
                      <a:pt x="6" y="33"/>
                    </a:cubicBezTo>
                    <a:cubicBezTo>
                      <a:pt x="6" y="33"/>
                      <a:pt x="6" y="33"/>
                      <a:pt x="6" y="33"/>
                    </a:cubicBezTo>
                    <a:cubicBezTo>
                      <a:pt x="1" y="30"/>
                      <a:pt x="0" y="22"/>
                      <a:pt x="4" y="17"/>
                    </a:cubicBezTo>
                    <a:cubicBezTo>
                      <a:pt x="11" y="7"/>
                      <a:pt x="11" y="7"/>
                      <a:pt x="11" y="7"/>
                    </a:cubicBezTo>
                    <a:cubicBezTo>
                      <a:pt x="15" y="2"/>
                      <a:pt x="22" y="0"/>
                      <a:pt x="27" y="4"/>
                    </a:cubicBezTo>
                    <a:close/>
                  </a:path>
                </a:pathLst>
              </a:custGeom>
              <a:solidFill>
                <a:srgbClr val="F7C2AB"/>
              </a:solidFill>
              <a:ln>
                <a:noFill/>
              </a:ln>
            </p:spPr>
            <p:txBody>
              <a:bodyPr anchor="ctr"/>
              <a:lstStyle/>
              <a:p>
                <a:pPr algn="ctr">
                  <a:lnSpc>
                    <a:spcPct val="130000"/>
                  </a:lnSpc>
                </a:pPr>
                <a:endParaRPr>
                  <a:latin typeface="Arial" panose="020B0604020202020204" pitchFamily="34" charset="0"/>
                  <a:ea typeface="微软雅黑" panose="020B0503020204020204" pitchFamily="34" charset="-122"/>
                </a:endParaRPr>
              </a:p>
            </p:txBody>
          </p:sp>
          <p:sp>
            <p:nvSpPr>
              <p:cNvPr id="50" name="PA-任意多边形 96"/>
              <p:cNvSpPr/>
              <p:nvPr>
                <p:custDataLst>
                  <p:tags r:id="rId59"/>
                </p:custDataLst>
              </p:nvPr>
            </p:nvSpPr>
            <p:spPr bwMode="auto">
              <a:xfrm>
                <a:off x="6823296" y="3884057"/>
                <a:ext cx="72293" cy="137735"/>
              </a:xfrm>
              <a:custGeom>
                <a:avLst/>
                <a:gdLst>
                  <a:gd name="T0" fmla="*/ 11 w 40"/>
                  <a:gd name="T1" fmla="*/ 76 h 76"/>
                  <a:gd name="T2" fmla="*/ 10 w 40"/>
                  <a:gd name="T3" fmla="*/ 74 h 76"/>
                  <a:gd name="T4" fmla="*/ 10 w 40"/>
                  <a:gd name="T5" fmla="*/ 74 h 76"/>
                  <a:gd name="T6" fmla="*/ 18 w 40"/>
                  <a:gd name="T7" fmla="*/ 63 h 76"/>
                  <a:gd name="T8" fmla="*/ 16 w 40"/>
                  <a:gd name="T9" fmla="*/ 63 h 76"/>
                  <a:gd name="T10" fmla="*/ 3 w 40"/>
                  <a:gd name="T11" fmla="*/ 54 h 76"/>
                  <a:gd name="T12" fmla="*/ 3 w 40"/>
                  <a:gd name="T13" fmla="*/ 54 h 76"/>
                  <a:gd name="T14" fmla="*/ 12 w 40"/>
                  <a:gd name="T15" fmla="*/ 43 h 76"/>
                  <a:gd name="T16" fmla="*/ 0 w 40"/>
                  <a:gd name="T17" fmla="*/ 34 h 76"/>
                  <a:gd name="T18" fmla="*/ 0 w 40"/>
                  <a:gd name="T19" fmla="*/ 34 h 76"/>
                  <a:gd name="T20" fmla="*/ 11 w 40"/>
                  <a:gd name="T21" fmla="*/ 22 h 76"/>
                  <a:gd name="T22" fmla="*/ 13 w 40"/>
                  <a:gd name="T23" fmla="*/ 22 h 76"/>
                  <a:gd name="T24" fmla="*/ 3 w 40"/>
                  <a:gd name="T25" fmla="*/ 13 h 76"/>
                  <a:gd name="T26" fmla="*/ 3 w 40"/>
                  <a:gd name="T27" fmla="*/ 13 h 76"/>
                  <a:gd name="T28" fmla="*/ 14 w 40"/>
                  <a:gd name="T29" fmla="*/ 1 h 76"/>
                  <a:gd name="T30" fmla="*/ 23 w 40"/>
                  <a:gd name="T31" fmla="*/ 0 h 76"/>
                  <a:gd name="T32" fmla="*/ 29 w 40"/>
                  <a:gd name="T33" fmla="*/ 2 h 76"/>
                  <a:gd name="T34" fmla="*/ 37 w 40"/>
                  <a:gd name="T35" fmla="*/ 15 h 76"/>
                  <a:gd name="T36" fmla="*/ 40 w 40"/>
                  <a:gd name="T37" fmla="*/ 56 h 76"/>
                  <a:gd name="T38" fmla="*/ 40 w 40"/>
                  <a:gd name="T39" fmla="*/ 58 h 76"/>
                  <a:gd name="T40" fmla="*/ 21 w 40"/>
                  <a:gd name="T41" fmla="*/ 75 h 76"/>
                  <a:gd name="T42" fmla="*/ 11 w 40"/>
                  <a:gd name="T43" fmla="*/ 76 h 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40" h="76">
                    <a:moveTo>
                      <a:pt x="11" y="76"/>
                    </a:moveTo>
                    <a:cubicBezTo>
                      <a:pt x="10" y="76"/>
                      <a:pt x="10" y="75"/>
                      <a:pt x="10" y="74"/>
                    </a:cubicBezTo>
                    <a:cubicBezTo>
                      <a:pt x="10" y="74"/>
                      <a:pt x="10" y="74"/>
                      <a:pt x="10" y="74"/>
                    </a:cubicBezTo>
                    <a:cubicBezTo>
                      <a:pt x="10" y="69"/>
                      <a:pt x="13" y="65"/>
                      <a:pt x="18" y="63"/>
                    </a:cubicBezTo>
                    <a:cubicBezTo>
                      <a:pt x="16" y="63"/>
                      <a:pt x="16" y="63"/>
                      <a:pt x="16" y="63"/>
                    </a:cubicBezTo>
                    <a:cubicBezTo>
                      <a:pt x="10" y="64"/>
                      <a:pt x="4" y="60"/>
                      <a:pt x="3" y="54"/>
                    </a:cubicBezTo>
                    <a:cubicBezTo>
                      <a:pt x="3" y="54"/>
                      <a:pt x="3" y="54"/>
                      <a:pt x="3" y="54"/>
                    </a:cubicBezTo>
                    <a:cubicBezTo>
                      <a:pt x="3" y="49"/>
                      <a:pt x="7" y="45"/>
                      <a:pt x="12" y="43"/>
                    </a:cubicBezTo>
                    <a:cubicBezTo>
                      <a:pt x="6" y="43"/>
                      <a:pt x="1" y="39"/>
                      <a:pt x="0" y="34"/>
                    </a:cubicBezTo>
                    <a:cubicBezTo>
                      <a:pt x="0" y="34"/>
                      <a:pt x="0" y="34"/>
                      <a:pt x="0" y="34"/>
                    </a:cubicBezTo>
                    <a:cubicBezTo>
                      <a:pt x="0" y="28"/>
                      <a:pt x="5" y="23"/>
                      <a:pt x="11" y="22"/>
                    </a:cubicBezTo>
                    <a:cubicBezTo>
                      <a:pt x="13" y="22"/>
                      <a:pt x="13" y="22"/>
                      <a:pt x="13" y="22"/>
                    </a:cubicBezTo>
                    <a:cubicBezTo>
                      <a:pt x="8" y="21"/>
                      <a:pt x="4" y="18"/>
                      <a:pt x="3" y="13"/>
                    </a:cubicBezTo>
                    <a:cubicBezTo>
                      <a:pt x="3" y="13"/>
                      <a:pt x="3" y="13"/>
                      <a:pt x="3" y="13"/>
                    </a:cubicBezTo>
                    <a:cubicBezTo>
                      <a:pt x="3" y="7"/>
                      <a:pt x="7" y="2"/>
                      <a:pt x="14" y="1"/>
                    </a:cubicBezTo>
                    <a:cubicBezTo>
                      <a:pt x="23" y="0"/>
                      <a:pt x="23" y="0"/>
                      <a:pt x="23" y="0"/>
                    </a:cubicBezTo>
                    <a:cubicBezTo>
                      <a:pt x="25" y="0"/>
                      <a:pt x="27" y="1"/>
                      <a:pt x="29" y="2"/>
                    </a:cubicBezTo>
                    <a:cubicBezTo>
                      <a:pt x="33" y="5"/>
                      <a:pt x="36" y="9"/>
                      <a:pt x="37" y="15"/>
                    </a:cubicBezTo>
                    <a:cubicBezTo>
                      <a:pt x="40" y="56"/>
                      <a:pt x="40" y="56"/>
                      <a:pt x="40" y="56"/>
                    </a:cubicBezTo>
                    <a:cubicBezTo>
                      <a:pt x="40" y="57"/>
                      <a:pt x="40" y="57"/>
                      <a:pt x="40" y="58"/>
                    </a:cubicBezTo>
                    <a:cubicBezTo>
                      <a:pt x="39" y="66"/>
                      <a:pt x="31" y="74"/>
                      <a:pt x="21" y="75"/>
                    </a:cubicBezTo>
                    <a:lnTo>
                      <a:pt x="11" y="76"/>
                    </a:lnTo>
                    <a:close/>
                  </a:path>
                </a:pathLst>
              </a:custGeom>
              <a:solidFill>
                <a:srgbClr val="FAD9CA"/>
              </a:solidFill>
              <a:ln>
                <a:noFill/>
              </a:ln>
            </p:spPr>
            <p:txBody>
              <a:bodyPr anchor="ctr"/>
              <a:lstStyle/>
              <a:p>
                <a:pPr algn="ctr">
                  <a:lnSpc>
                    <a:spcPct val="130000"/>
                  </a:lnSpc>
                </a:pPr>
                <a:endParaRPr>
                  <a:latin typeface="Arial" panose="020B0604020202020204" pitchFamily="34" charset="0"/>
                  <a:ea typeface="微软雅黑" panose="020B0503020204020204" pitchFamily="34" charset="-122"/>
                </a:endParaRPr>
              </a:p>
            </p:txBody>
          </p:sp>
          <p:sp>
            <p:nvSpPr>
              <p:cNvPr id="51" name="PA-任意多边形 97"/>
              <p:cNvSpPr/>
              <p:nvPr>
                <p:custDataLst>
                  <p:tags r:id="rId60"/>
                </p:custDataLst>
              </p:nvPr>
            </p:nvSpPr>
            <p:spPr bwMode="auto">
              <a:xfrm>
                <a:off x="6833950" y="3873404"/>
                <a:ext cx="92078" cy="47180"/>
              </a:xfrm>
              <a:custGeom>
                <a:avLst/>
                <a:gdLst>
                  <a:gd name="T0" fmla="*/ 50 w 51"/>
                  <a:gd name="T1" fmla="*/ 10 h 26"/>
                  <a:gd name="T2" fmla="*/ 50 w 51"/>
                  <a:gd name="T3" fmla="*/ 10 h 26"/>
                  <a:gd name="T4" fmla="*/ 41 w 51"/>
                  <a:gd name="T5" fmla="*/ 21 h 26"/>
                  <a:gd name="T6" fmla="*/ 12 w 51"/>
                  <a:gd name="T7" fmla="*/ 25 h 26"/>
                  <a:gd name="T8" fmla="*/ 0 w 51"/>
                  <a:gd name="T9" fmla="*/ 16 h 26"/>
                  <a:gd name="T10" fmla="*/ 0 w 51"/>
                  <a:gd name="T11" fmla="*/ 16 h 26"/>
                  <a:gd name="T12" fmla="*/ 10 w 51"/>
                  <a:gd name="T13" fmla="*/ 5 h 26"/>
                  <a:gd name="T14" fmla="*/ 39 w 51"/>
                  <a:gd name="T15" fmla="*/ 1 h 26"/>
                  <a:gd name="T16" fmla="*/ 50 w 51"/>
                  <a:gd name="T17" fmla="*/ 10 h 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1" h="26">
                    <a:moveTo>
                      <a:pt x="50" y="10"/>
                    </a:moveTo>
                    <a:cubicBezTo>
                      <a:pt x="50" y="10"/>
                      <a:pt x="50" y="10"/>
                      <a:pt x="50" y="10"/>
                    </a:cubicBezTo>
                    <a:cubicBezTo>
                      <a:pt x="51" y="15"/>
                      <a:pt x="47" y="21"/>
                      <a:pt x="41" y="21"/>
                    </a:cubicBezTo>
                    <a:cubicBezTo>
                      <a:pt x="12" y="25"/>
                      <a:pt x="12" y="25"/>
                      <a:pt x="12" y="25"/>
                    </a:cubicBezTo>
                    <a:cubicBezTo>
                      <a:pt x="6" y="26"/>
                      <a:pt x="1" y="22"/>
                      <a:pt x="0" y="16"/>
                    </a:cubicBezTo>
                    <a:cubicBezTo>
                      <a:pt x="0" y="16"/>
                      <a:pt x="0" y="16"/>
                      <a:pt x="0" y="16"/>
                    </a:cubicBezTo>
                    <a:cubicBezTo>
                      <a:pt x="0" y="11"/>
                      <a:pt x="4" y="5"/>
                      <a:pt x="10" y="5"/>
                    </a:cubicBezTo>
                    <a:cubicBezTo>
                      <a:pt x="39" y="1"/>
                      <a:pt x="39" y="1"/>
                      <a:pt x="39" y="1"/>
                    </a:cubicBezTo>
                    <a:cubicBezTo>
                      <a:pt x="45" y="0"/>
                      <a:pt x="50" y="4"/>
                      <a:pt x="50" y="10"/>
                    </a:cubicBezTo>
                    <a:close/>
                  </a:path>
                </a:pathLst>
              </a:custGeom>
              <a:solidFill>
                <a:srgbClr val="FAD9CA"/>
              </a:solidFill>
              <a:ln>
                <a:noFill/>
              </a:ln>
            </p:spPr>
            <p:txBody>
              <a:bodyPr anchor="ctr"/>
              <a:lstStyle/>
              <a:p>
                <a:pPr algn="ctr">
                  <a:lnSpc>
                    <a:spcPct val="130000"/>
                  </a:lnSpc>
                </a:pPr>
                <a:endParaRPr>
                  <a:latin typeface="Arial" panose="020B0604020202020204" pitchFamily="34" charset="0"/>
                  <a:ea typeface="微软雅黑" panose="020B0503020204020204" pitchFamily="34" charset="-122"/>
                </a:endParaRPr>
              </a:p>
            </p:txBody>
          </p:sp>
          <p:sp>
            <p:nvSpPr>
              <p:cNvPr id="52" name="PA-任意多边形 98"/>
              <p:cNvSpPr/>
              <p:nvPr>
                <p:custDataLst>
                  <p:tags r:id="rId61"/>
                </p:custDataLst>
              </p:nvPr>
            </p:nvSpPr>
            <p:spPr bwMode="auto">
              <a:xfrm>
                <a:off x="6828626" y="3909930"/>
                <a:ext cx="111863" cy="48702"/>
              </a:xfrm>
              <a:custGeom>
                <a:avLst/>
                <a:gdLst>
                  <a:gd name="T0" fmla="*/ 61 w 62"/>
                  <a:gd name="T1" fmla="*/ 9 h 27"/>
                  <a:gd name="T2" fmla="*/ 61 w 62"/>
                  <a:gd name="T3" fmla="*/ 9 h 27"/>
                  <a:gd name="T4" fmla="*/ 50 w 62"/>
                  <a:gd name="T5" fmla="*/ 21 h 27"/>
                  <a:gd name="T6" fmla="*/ 13 w 62"/>
                  <a:gd name="T7" fmla="*/ 26 h 27"/>
                  <a:gd name="T8" fmla="*/ 1 w 62"/>
                  <a:gd name="T9" fmla="*/ 17 h 27"/>
                  <a:gd name="T10" fmla="*/ 1 w 62"/>
                  <a:gd name="T11" fmla="*/ 17 h 27"/>
                  <a:gd name="T12" fmla="*/ 12 w 62"/>
                  <a:gd name="T13" fmla="*/ 5 h 27"/>
                  <a:gd name="T14" fmla="*/ 49 w 62"/>
                  <a:gd name="T15" fmla="*/ 0 h 27"/>
                  <a:gd name="T16" fmla="*/ 61 w 62"/>
                  <a:gd name="T17" fmla="*/ 9 h 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2" h="27">
                    <a:moveTo>
                      <a:pt x="61" y="9"/>
                    </a:moveTo>
                    <a:cubicBezTo>
                      <a:pt x="61" y="9"/>
                      <a:pt x="61" y="9"/>
                      <a:pt x="61" y="9"/>
                    </a:cubicBezTo>
                    <a:cubicBezTo>
                      <a:pt x="62" y="15"/>
                      <a:pt x="57" y="20"/>
                      <a:pt x="50" y="21"/>
                    </a:cubicBezTo>
                    <a:cubicBezTo>
                      <a:pt x="13" y="26"/>
                      <a:pt x="13" y="26"/>
                      <a:pt x="13" y="26"/>
                    </a:cubicBezTo>
                    <a:cubicBezTo>
                      <a:pt x="7" y="27"/>
                      <a:pt x="1" y="23"/>
                      <a:pt x="1" y="17"/>
                    </a:cubicBezTo>
                    <a:cubicBezTo>
                      <a:pt x="1" y="17"/>
                      <a:pt x="1" y="17"/>
                      <a:pt x="1" y="17"/>
                    </a:cubicBezTo>
                    <a:cubicBezTo>
                      <a:pt x="0" y="12"/>
                      <a:pt x="5" y="6"/>
                      <a:pt x="12" y="5"/>
                    </a:cubicBezTo>
                    <a:cubicBezTo>
                      <a:pt x="49" y="0"/>
                      <a:pt x="49" y="0"/>
                      <a:pt x="49" y="0"/>
                    </a:cubicBezTo>
                    <a:cubicBezTo>
                      <a:pt x="55" y="0"/>
                      <a:pt x="61" y="3"/>
                      <a:pt x="61" y="9"/>
                    </a:cubicBezTo>
                    <a:close/>
                  </a:path>
                </a:pathLst>
              </a:custGeom>
              <a:solidFill>
                <a:srgbClr val="FAD9CA"/>
              </a:solidFill>
              <a:ln>
                <a:noFill/>
              </a:ln>
            </p:spPr>
            <p:txBody>
              <a:bodyPr anchor="ctr"/>
              <a:lstStyle/>
              <a:p>
                <a:pPr algn="ctr">
                  <a:lnSpc>
                    <a:spcPct val="130000"/>
                  </a:lnSpc>
                </a:pPr>
                <a:endParaRPr>
                  <a:latin typeface="Arial" panose="020B0604020202020204" pitchFamily="34" charset="0"/>
                  <a:ea typeface="微软雅黑" panose="020B0503020204020204" pitchFamily="34" charset="-122"/>
                </a:endParaRPr>
              </a:p>
            </p:txBody>
          </p:sp>
          <p:sp>
            <p:nvSpPr>
              <p:cNvPr id="53" name="PA-任意多边形 99"/>
              <p:cNvSpPr/>
              <p:nvPr>
                <p:custDataLst>
                  <p:tags r:id="rId62"/>
                </p:custDataLst>
              </p:nvPr>
            </p:nvSpPr>
            <p:spPr bwMode="auto">
              <a:xfrm>
                <a:off x="6833953" y="3945695"/>
                <a:ext cx="104253" cy="47180"/>
              </a:xfrm>
              <a:custGeom>
                <a:avLst/>
                <a:gdLst>
                  <a:gd name="T0" fmla="*/ 56 w 58"/>
                  <a:gd name="T1" fmla="*/ 10 h 26"/>
                  <a:gd name="T2" fmla="*/ 56 w 58"/>
                  <a:gd name="T3" fmla="*/ 10 h 26"/>
                  <a:gd name="T4" fmla="*/ 20 w 58"/>
                  <a:gd name="T5" fmla="*/ 24 h 26"/>
                  <a:gd name="T6" fmla="*/ 1 w 58"/>
                  <a:gd name="T7" fmla="*/ 18 h 26"/>
                  <a:gd name="T8" fmla="*/ 1 w 58"/>
                  <a:gd name="T9" fmla="*/ 18 h 26"/>
                  <a:gd name="T10" fmla="*/ 11 w 58"/>
                  <a:gd name="T11" fmla="*/ 6 h 26"/>
                  <a:gd name="T12" fmla="*/ 44 w 58"/>
                  <a:gd name="T13" fmla="*/ 1 h 26"/>
                  <a:gd name="T14" fmla="*/ 56 w 58"/>
                  <a:gd name="T15" fmla="*/ 10 h 26"/>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58" h="26">
                    <a:moveTo>
                      <a:pt x="56" y="10"/>
                    </a:moveTo>
                    <a:cubicBezTo>
                      <a:pt x="56" y="10"/>
                      <a:pt x="56" y="10"/>
                      <a:pt x="56" y="10"/>
                    </a:cubicBezTo>
                    <a:cubicBezTo>
                      <a:pt x="58" y="25"/>
                      <a:pt x="30" y="22"/>
                      <a:pt x="20" y="24"/>
                    </a:cubicBezTo>
                    <a:cubicBezTo>
                      <a:pt x="10" y="26"/>
                      <a:pt x="1" y="25"/>
                      <a:pt x="1" y="18"/>
                    </a:cubicBezTo>
                    <a:cubicBezTo>
                      <a:pt x="1" y="18"/>
                      <a:pt x="1" y="18"/>
                      <a:pt x="1" y="18"/>
                    </a:cubicBezTo>
                    <a:cubicBezTo>
                      <a:pt x="0" y="12"/>
                      <a:pt x="5" y="7"/>
                      <a:pt x="11" y="6"/>
                    </a:cubicBezTo>
                    <a:cubicBezTo>
                      <a:pt x="44" y="1"/>
                      <a:pt x="44" y="1"/>
                      <a:pt x="44" y="1"/>
                    </a:cubicBezTo>
                    <a:cubicBezTo>
                      <a:pt x="50" y="0"/>
                      <a:pt x="56" y="4"/>
                      <a:pt x="56" y="10"/>
                    </a:cubicBezTo>
                    <a:close/>
                  </a:path>
                </a:pathLst>
              </a:custGeom>
              <a:solidFill>
                <a:srgbClr val="FAD9CA"/>
              </a:solidFill>
              <a:ln>
                <a:noFill/>
              </a:ln>
            </p:spPr>
            <p:txBody>
              <a:bodyPr anchor="ctr"/>
              <a:lstStyle/>
              <a:p>
                <a:pPr algn="ctr">
                  <a:lnSpc>
                    <a:spcPct val="130000"/>
                  </a:lnSpc>
                </a:pPr>
                <a:endParaRPr>
                  <a:latin typeface="Arial" panose="020B0604020202020204" pitchFamily="34" charset="0"/>
                  <a:ea typeface="微软雅黑" panose="020B0503020204020204" pitchFamily="34" charset="-122"/>
                </a:endParaRPr>
              </a:p>
            </p:txBody>
          </p:sp>
          <p:sp>
            <p:nvSpPr>
              <p:cNvPr id="54" name="PA-任意多边形 100"/>
              <p:cNvSpPr/>
              <p:nvPr>
                <p:custDataLst>
                  <p:tags r:id="rId63"/>
                </p:custDataLst>
              </p:nvPr>
            </p:nvSpPr>
            <p:spPr bwMode="auto">
              <a:xfrm>
                <a:off x="6846889" y="3982222"/>
                <a:ext cx="84468" cy="39571"/>
              </a:xfrm>
              <a:custGeom>
                <a:avLst/>
                <a:gdLst>
                  <a:gd name="T0" fmla="*/ 46 w 47"/>
                  <a:gd name="T1" fmla="*/ 9 h 22"/>
                  <a:gd name="T2" fmla="*/ 46 w 47"/>
                  <a:gd name="T3" fmla="*/ 9 h 22"/>
                  <a:gd name="T4" fmla="*/ 22 w 47"/>
                  <a:gd name="T5" fmla="*/ 20 h 22"/>
                  <a:gd name="T6" fmla="*/ 0 w 47"/>
                  <a:gd name="T7" fmla="*/ 15 h 22"/>
                  <a:gd name="T8" fmla="*/ 0 w 47"/>
                  <a:gd name="T9" fmla="*/ 15 h 22"/>
                  <a:gd name="T10" fmla="*/ 10 w 47"/>
                  <a:gd name="T11" fmla="*/ 4 h 22"/>
                  <a:gd name="T12" fmla="*/ 35 w 47"/>
                  <a:gd name="T13" fmla="*/ 1 h 22"/>
                  <a:gd name="T14" fmla="*/ 46 w 47"/>
                  <a:gd name="T15" fmla="*/ 9 h 2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7" h="22">
                    <a:moveTo>
                      <a:pt x="46" y="9"/>
                    </a:moveTo>
                    <a:cubicBezTo>
                      <a:pt x="46" y="9"/>
                      <a:pt x="46" y="9"/>
                      <a:pt x="46" y="9"/>
                    </a:cubicBezTo>
                    <a:cubicBezTo>
                      <a:pt x="47" y="22"/>
                      <a:pt x="31" y="19"/>
                      <a:pt x="22" y="20"/>
                    </a:cubicBezTo>
                    <a:cubicBezTo>
                      <a:pt x="12" y="21"/>
                      <a:pt x="1" y="22"/>
                      <a:pt x="0" y="15"/>
                    </a:cubicBezTo>
                    <a:cubicBezTo>
                      <a:pt x="0" y="15"/>
                      <a:pt x="0" y="15"/>
                      <a:pt x="0" y="15"/>
                    </a:cubicBezTo>
                    <a:cubicBezTo>
                      <a:pt x="0" y="10"/>
                      <a:pt x="4" y="5"/>
                      <a:pt x="10" y="4"/>
                    </a:cubicBezTo>
                    <a:cubicBezTo>
                      <a:pt x="35" y="1"/>
                      <a:pt x="35" y="1"/>
                      <a:pt x="35" y="1"/>
                    </a:cubicBezTo>
                    <a:cubicBezTo>
                      <a:pt x="41" y="0"/>
                      <a:pt x="46" y="4"/>
                      <a:pt x="46" y="9"/>
                    </a:cubicBezTo>
                    <a:close/>
                  </a:path>
                </a:pathLst>
              </a:custGeom>
              <a:solidFill>
                <a:srgbClr val="FAD9CA"/>
              </a:solidFill>
              <a:ln>
                <a:noFill/>
              </a:ln>
            </p:spPr>
            <p:txBody>
              <a:bodyPr anchor="ctr"/>
              <a:lstStyle/>
              <a:p>
                <a:pPr algn="ctr">
                  <a:lnSpc>
                    <a:spcPct val="130000"/>
                  </a:lnSpc>
                </a:pPr>
                <a:endParaRPr>
                  <a:latin typeface="Arial" panose="020B0604020202020204" pitchFamily="34" charset="0"/>
                  <a:ea typeface="微软雅黑" panose="020B0503020204020204" pitchFamily="34" charset="-122"/>
                </a:endParaRPr>
              </a:p>
            </p:txBody>
          </p:sp>
          <p:sp>
            <p:nvSpPr>
              <p:cNvPr id="55" name="PA-任意多边形 101"/>
              <p:cNvSpPr/>
              <p:nvPr>
                <p:custDataLst>
                  <p:tags r:id="rId64"/>
                </p:custDataLst>
              </p:nvPr>
            </p:nvSpPr>
            <p:spPr bwMode="auto">
              <a:xfrm>
                <a:off x="6837758" y="3884057"/>
                <a:ext cx="21307" cy="32722"/>
              </a:xfrm>
              <a:custGeom>
                <a:avLst/>
                <a:gdLst>
                  <a:gd name="T0" fmla="*/ 11 w 12"/>
                  <a:gd name="T1" fmla="*/ 17 h 18"/>
                  <a:gd name="T2" fmla="*/ 11 w 12"/>
                  <a:gd name="T3" fmla="*/ 17 h 18"/>
                  <a:gd name="T4" fmla="*/ 1 w 12"/>
                  <a:gd name="T5" fmla="*/ 10 h 18"/>
                  <a:gd name="T6" fmla="*/ 1 w 12"/>
                  <a:gd name="T7" fmla="*/ 10 h 18"/>
                  <a:gd name="T8" fmla="*/ 9 w 12"/>
                  <a:gd name="T9" fmla="*/ 0 h 18"/>
                  <a:gd name="T10" fmla="*/ 10 w 12"/>
                  <a:gd name="T11" fmla="*/ 0 h 18"/>
                  <a:gd name="T12" fmla="*/ 12 w 12"/>
                  <a:gd name="T13" fmla="*/ 8 h 18"/>
                  <a:gd name="T14" fmla="*/ 11 w 12"/>
                  <a:gd name="T15" fmla="*/ 17 h 1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2" h="18">
                    <a:moveTo>
                      <a:pt x="11" y="17"/>
                    </a:moveTo>
                    <a:cubicBezTo>
                      <a:pt x="11" y="17"/>
                      <a:pt x="11" y="17"/>
                      <a:pt x="11" y="17"/>
                    </a:cubicBezTo>
                    <a:cubicBezTo>
                      <a:pt x="6" y="18"/>
                      <a:pt x="1" y="15"/>
                      <a:pt x="1" y="10"/>
                    </a:cubicBezTo>
                    <a:cubicBezTo>
                      <a:pt x="1" y="10"/>
                      <a:pt x="1" y="10"/>
                      <a:pt x="1" y="10"/>
                    </a:cubicBezTo>
                    <a:cubicBezTo>
                      <a:pt x="0" y="5"/>
                      <a:pt x="4" y="1"/>
                      <a:pt x="9" y="0"/>
                    </a:cubicBezTo>
                    <a:cubicBezTo>
                      <a:pt x="10" y="0"/>
                      <a:pt x="10" y="0"/>
                      <a:pt x="10" y="0"/>
                    </a:cubicBezTo>
                    <a:cubicBezTo>
                      <a:pt x="11" y="2"/>
                      <a:pt x="12" y="5"/>
                      <a:pt x="12" y="8"/>
                    </a:cubicBezTo>
                    <a:cubicBezTo>
                      <a:pt x="12" y="11"/>
                      <a:pt x="12" y="14"/>
                      <a:pt x="11" y="17"/>
                    </a:cubicBezTo>
                    <a:close/>
                  </a:path>
                </a:pathLst>
              </a:custGeom>
              <a:solidFill>
                <a:srgbClr val="FAD9CA"/>
              </a:solidFill>
              <a:ln>
                <a:noFill/>
              </a:ln>
            </p:spPr>
            <p:txBody>
              <a:bodyPr anchor="ctr"/>
              <a:lstStyle/>
              <a:p>
                <a:pPr algn="ctr">
                  <a:lnSpc>
                    <a:spcPct val="130000"/>
                  </a:lnSpc>
                </a:pPr>
                <a:endParaRPr>
                  <a:latin typeface="Arial" panose="020B0604020202020204" pitchFamily="34" charset="0"/>
                  <a:ea typeface="微软雅黑" panose="020B0503020204020204" pitchFamily="34" charset="-122"/>
                </a:endParaRPr>
              </a:p>
            </p:txBody>
          </p:sp>
          <p:sp>
            <p:nvSpPr>
              <p:cNvPr id="56" name="PA-任意多边形 102"/>
              <p:cNvSpPr/>
              <p:nvPr>
                <p:custDataLst>
                  <p:tags r:id="rId65"/>
                </p:custDataLst>
              </p:nvPr>
            </p:nvSpPr>
            <p:spPr bwMode="auto">
              <a:xfrm>
                <a:off x="6832431" y="3922106"/>
                <a:ext cx="21307" cy="32722"/>
              </a:xfrm>
              <a:custGeom>
                <a:avLst/>
                <a:gdLst>
                  <a:gd name="T0" fmla="*/ 11 w 12"/>
                  <a:gd name="T1" fmla="*/ 18 h 18"/>
                  <a:gd name="T2" fmla="*/ 11 w 12"/>
                  <a:gd name="T3" fmla="*/ 18 h 18"/>
                  <a:gd name="T4" fmla="*/ 1 w 12"/>
                  <a:gd name="T5" fmla="*/ 10 h 18"/>
                  <a:gd name="T6" fmla="*/ 1 w 12"/>
                  <a:gd name="T7" fmla="*/ 10 h 18"/>
                  <a:gd name="T8" fmla="*/ 10 w 12"/>
                  <a:gd name="T9" fmla="*/ 0 h 18"/>
                  <a:gd name="T10" fmla="*/ 10 w 12"/>
                  <a:gd name="T11" fmla="*/ 0 h 18"/>
                  <a:gd name="T12" fmla="*/ 12 w 12"/>
                  <a:gd name="T13" fmla="*/ 8 h 18"/>
                  <a:gd name="T14" fmla="*/ 11 w 12"/>
                  <a:gd name="T15" fmla="*/ 18 h 1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2" h="18">
                    <a:moveTo>
                      <a:pt x="11" y="18"/>
                    </a:moveTo>
                    <a:cubicBezTo>
                      <a:pt x="11" y="18"/>
                      <a:pt x="11" y="18"/>
                      <a:pt x="11" y="18"/>
                    </a:cubicBezTo>
                    <a:cubicBezTo>
                      <a:pt x="6" y="18"/>
                      <a:pt x="1" y="15"/>
                      <a:pt x="1" y="10"/>
                    </a:cubicBezTo>
                    <a:cubicBezTo>
                      <a:pt x="1" y="10"/>
                      <a:pt x="1" y="10"/>
                      <a:pt x="1" y="10"/>
                    </a:cubicBezTo>
                    <a:cubicBezTo>
                      <a:pt x="0" y="5"/>
                      <a:pt x="4" y="1"/>
                      <a:pt x="10" y="0"/>
                    </a:cubicBezTo>
                    <a:cubicBezTo>
                      <a:pt x="10" y="0"/>
                      <a:pt x="10" y="0"/>
                      <a:pt x="10" y="0"/>
                    </a:cubicBezTo>
                    <a:cubicBezTo>
                      <a:pt x="11" y="3"/>
                      <a:pt x="12" y="5"/>
                      <a:pt x="12" y="8"/>
                    </a:cubicBezTo>
                    <a:cubicBezTo>
                      <a:pt x="12" y="11"/>
                      <a:pt x="12" y="14"/>
                      <a:pt x="11" y="18"/>
                    </a:cubicBezTo>
                    <a:close/>
                  </a:path>
                </a:pathLst>
              </a:custGeom>
              <a:solidFill>
                <a:srgbClr val="FAD9CA"/>
              </a:solidFill>
              <a:ln>
                <a:noFill/>
              </a:ln>
            </p:spPr>
            <p:txBody>
              <a:bodyPr anchor="ctr"/>
              <a:lstStyle/>
              <a:p>
                <a:pPr algn="ctr">
                  <a:lnSpc>
                    <a:spcPct val="130000"/>
                  </a:lnSpc>
                </a:pPr>
                <a:endParaRPr>
                  <a:latin typeface="Arial" panose="020B0604020202020204" pitchFamily="34" charset="0"/>
                  <a:ea typeface="微软雅黑" panose="020B0503020204020204" pitchFamily="34" charset="-122"/>
                </a:endParaRPr>
              </a:p>
            </p:txBody>
          </p:sp>
          <p:sp>
            <p:nvSpPr>
              <p:cNvPr id="57" name="PA-任意多边形 103"/>
              <p:cNvSpPr/>
              <p:nvPr>
                <p:custDataLst>
                  <p:tags r:id="rId66"/>
                </p:custDataLst>
              </p:nvPr>
            </p:nvSpPr>
            <p:spPr bwMode="auto">
              <a:xfrm>
                <a:off x="6837758" y="3958632"/>
                <a:ext cx="21307" cy="30439"/>
              </a:xfrm>
              <a:custGeom>
                <a:avLst/>
                <a:gdLst>
                  <a:gd name="T0" fmla="*/ 11 w 12"/>
                  <a:gd name="T1" fmla="*/ 16 h 17"/>
                  <a:gd name="T2" fmla="*/ 11 w 12"/>
                  <a:gd name="T3" fmla="*/ 16 h 17"/>
                  <a:gd name="T4" fmla="*/ 1 w 12"/>
                  <a:gd name="T5" fmla="*/ 9 h 17"/>
                  <a:gd name="T6" fmla="*/ 1 w 12"/>
                  <a:gd name="T7" fmla="*/ 9 h 17"/>
                  <a:gd name="T8" fmla="*/ 9 w 12"/>
                  <a:gd name="T9" fmla="*/ 0 h 17"/>
                  <a:gd name="T10" fmla="*/ 10 w 12"/>
                  <a:gd name="T11" fmla="*/ 0 h 17"/>
                  <a:gd name="T12" fmla="*/ 12 w 12"/>
                  <a:gd name="T13" fmla="*/ 7 h 17"/>
                  <a:gd name="T14" fmla="*/ 11 w 12"/>
                  <a:gd name="T15" fmla="*/ 16 h 1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2" h="17">
                    <a:moveTo>
                      <a:pt x="11" y="16"/>
                    </a:moveTo>
                    <a:cubicBezTo>
                      <a:pt x="11" y="16"/>
                      <a:pt x="11" y="16"/>
                      <a:pt x="11" y="16"/>
                    </a:cubicBezTo>
                    <a:cubicBezTo>
                      <a:pt x="6" y="17"/>
                      <a:pt x="1" y="14"/>
                      <a:pt x="1" y="9"/>
                    </a:cubicBezTo>
                    <a:cubicBezTo>
                      <a:pt x="1" y="9"/>
                      <a:pt x="1" y="9"/>
                      <a:pt x="1" y="9"/>
                    </a:cubicBezTo>
                    <a:cubicBezTo>
                      <a:pt x="0" y="5"/>
                      <a:pt x="4" y="1"/>
                      <a:pt x="9" y="0"/>
                    </a:cubicBezTo>
                    <a:cubicBezTo>
                      <a:pt x="10" y="0"/>
                      <a:pt x="10" y="0"/>
                      <a:pt x="10" y="0"/>
                    </a:cubicBezTo>
                    <a:cubicBezTo>
                      <a:pt x="11" y="3"/>
                      <a:pt x="12" y="5"/>
                      <a:pt x="12" y="7"/>
                    </a:cubicBezTo>
                    <a:cubicBezTo>
                      <a:pt x="12" y="10"/>
                      <a:pt x="12" y="13"/>
                      <a:pt x="11" y="16"/>
                    </a:cubicBezTo>
                    <a:close/>
                  </a:path>
                </a:pathLst>
              </a:custGeom>
              <a:solidFill>
                <a:srgbClr val="FAD9CA"/>
              </a:solidFill>
              <a:ln>
                <a:noFill/>
              </a:ln>
            </p:spPr>
            <p:txBody>
              <a:bodyPr anchor="ctr"/>
              <a:lstStyle/>
              <a:p>
                <a:pPr algn="ctr">
                  <a:lnSpc>
                    <a:spcPct val="130000"/>
                  </a:lnSpc>
                </a:pPr>
                <a:endParaRPr>
                  <a:latin typeface="Arial" panose="020B0604020202020204" pitchFamily="34" charset="0"/>
                  <a:ea typeface="微软雅黑" panose="020B0503020204020204" pitchFamily="34" charset="-122"/>
                </a:endParaRPr>
              </a:p>
            </p:txBody>
          </p:sp>
          <p:sp>
            <p:nvSpPr>
              <p:cNvPr id="58" name="PA-任意多边形 104"/>
              <p:cNvSpPr/>
              <p:nvPr>
                <p:custDataLst>
                  <p:tags r:id="rId67"/>
                </p:custDataLst>
              </p:nvPr>
            </p:nvSpPr>
            <p:spPr bwMode="auto">
              <a:xfrm>
                <a:off x="6843086" y="3992875"/>
                <a:ext cx="28917" cy="26634"/>
              </a:xfrm>
              <a:custGeom>
                <a:avLst/>
                <a:gdLst>
                  <a:gd name="T0" fmla="*/ 15 w 16"/>
                  <a:gd name="T1" fmla="*/ 13 h 15"/>
                  <a:gd name="T2" fmla="*/ 14 w 16"/>
                  <a:gd name="T3" fmla="*/ 13 h 15"/>
                  <a:gd name="T4" fmla="*/ 13 w 16"/>
                  <a:gd name="T5" fmla="*/ 0 h 15"/>
                  <a:gd name="T6" fmla="*/ 14 w 16"/>
                  <a:gd name="T7" fmla="*/ 0 h 15"/>
                  <a:gd name="T8" fmla="*/ 15 w 16"/>
                  <a:gd name="T9" fmla="*/ 5 h 15"/>
                  <a:gd name="T10" fmla="*/ 15 w 16"/>
                  <a:gd name="T11" fmla="*/ 13 h 15"/>
                </a:gdLst>
                <a:ahLst/>
                <a:cxnLst>
                  <a:cxn ang="0">
                    <a:pos x="T0" y="T1"/>
                  </a:cxn>
                  <a:cxn ang="0">
                    <a:pos x="T2" y="T3"/>
                  </a:cxn>
                  <a:cxn ang="0">
                    <a:pos x="T4" y="T5"/>
                  </a:cxn>
                  <a:cxn ang="0">
                    <a:pos x="T6" y="T7"/>
                  </a:cxn>
                  <a:cxn ang="0">
                    <a:pos x="T8" y="T9"/>
                  </a:cxn>
                  <a:cxn ang="0">
                    <a:pos x="T10" y="T11"/>
                  </a:cxn>
                </a:cxnLst>
                <a:rect l="0" t="0" r="r" b="b"/>
                <a:pathLst>
                  <a:path w="16" h="15">
                    <a:moveTo>
                      <a:pt x="15" y="13"/>
                    </a:moveTo>
                    <a:cubicBezTo>
                      <a:pt x="14" y="13"/>
                      <a:pt x="14" y="13"/>
                      <a:pt x="14" y="13"/>
                    </a:cubicBezTo>
                    <a:cubicBezTo>
                      <a:pt x="1" y="15"/>
                      <a:pt x="0" y="1"/>
                      <a:pt x="13" y="0"/>
                    </a:cubicBezTo>
                    <a:cubicBezTo>
                      <a:pt x="14" y="0"/>
                      <a:pt x="14" y="0"/>
                      <a:pt x="14" y="0"/>
                    </a:cubicBezTo>
                    <a:cubicBezTo>
                      <a:pt x="15" y="1"/>
                      <a:pt x="15" y="3"/>
                      <a:pt x="15" y="5"/>
                    </a:cubicBezTo>
                    <a:cubicBezTo>
                      <a:pt x="16" y="8"/>
                      <a:pt x="16" y="11"/>
                      <a:pt x="15" y="13"/>
                    </a:cubicBezTo>
                    <a:close/>
                  </a:path>
                </a:pathLst>
              </a:custGeom>
              <a:solidFill>
                <a:srgbClr val="FAD9CA"/>
              </a:solidFill>
              <a:ln>
                <a:noFill/>
              </a:ln>
            </p:spPr>
            <p:txBody>
              <a:bodyPr anchor="ctr"/>
              <a:lstStyle/>
              <a:p>
                <a:pPr algn="ctr">
                  <a:lnSpc>
                    <a:spcPct val="130000"/>
                  </a:lnSpc>
                </a:pPr>
                <a:endParaRPr>
                  <a:latin typeface="Arial" panose="020B0604020202020204" pitchFamily="34" charset="0"/>
                  <a:ea typeface="微软雅黑" panose="020B0503020204020204" pitchFamily="34" charset="-122"/>
                </a:endParaRPr>
              </a:p>
            </p:txBody>
          </p:sp>
          <p:sp>
            <p:nvSpPr>
              <p:cNvPr id="59" name="PA-任意多边形 105"/>
              <p:cNvSpPr/>
              <p:nvPr>
                <p:custDataLst>
                  <p:tags r:id="rId68"/>
                </p:custDataLst>
              </p:nvPr>
            </p:nvSpPr>
            <p:spPr bwMode="auto">
              <a:xfrm>
                <a:off x="6763944" y="3842965"/>
                <a:ext cx="73814" cy="72292"/>
              </a:xfrm>
              <a:custGeom>
                <a:avLst/>
                <a:gdLst>
                  <a:gd name="T0" fmla="*/ 38 w 41"/>
                  <a:gd name="T1" fmla="*/ 6 h 40"/>
                  <a:gd name="T2" fmla="*/ 38 w 41"/>
                  <a:gd name="T3" fmla="*/ 6 h 40"/>
                  <a:gd name="T4" fmla="*/ 36 w 41"/>
                  <a:gd name="T5" fmla="*/ 23 h 40"/>
                  <a:gd name="T6" fmla="*/ 20 w 41"/>
                  <a:gd name="T7" fmla="*/ 36 h 40"/>
                  <a:gd name="T8" fmla="*/ 4 w 41"/>
                  <a:gd name="T9" fmla="*/ 34 h 40"/>
                  <a:gd name="T10" fmla="*/ 4 w 41"/>
                  <a:gd name="T11" fmla="*/ 34 h 40"/>
                  <a:gd name="T12" fmla="*/ 6 w 41"/>
                  <a:gd name="T13" fmla="*/ 18 h 40"/>
                  <a:gd name="T14" fmla="*/ 21 w 41"/>
                  <a:gd name="T15" fmla="*/ 4 h 40"/>
                  <a:gd name="T16" fmla="*/ 38 w 41"/>
                  <a:gd name="T17" fmla="*/ 6 h 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1" h="40">
                    <a:moveTo>
                      <a:pt x="38" y="6"/>
                    </a:moveTo>
                    <a:cubicBezTo>
                      <a:pt x="38" y="6"/>
                      <a:pt x="38" y="6"/>
                      <a:pt x="38" y="6"/>
                    </a:cubicBezTo>
                    <a:cubicBezTo>
                      <a:pt x="41" y="11"/>
                      <a:pt x="40" y="18"/>
                      <a:pt x="36" y="23"/>
                    </a:cubicBezTo>
                    <a:cubicBezTo>
                      <a:pt x="20" y="36"/>
                      <a:pt x="20" y="36"/>
                      <a:pt x="20" y="36"/>
                    </a:cubicBezTo>
                    <a:cubicBezTo>
                      <a:pt x="15" y="40"/>
                      <a:pt x="8" y="39"/>
                      <a:pt x="4" y="34"/>
                    </a:cubicBezTo>
                    <a:cubicBezTo>
                      <a:pt x="4" y="34"/>
                      <a:pt x="4" y="34"/>
                      <a:pt x="4" y="34"/>
                    </a:cubicBezTo>
                    <a:cubicBezTo>
                      <a:pt x="0" y="29"/>
                      <a:pt x="1" y="22"/>
                      <a:pt x="6" y="18"/>
                    </a:cubicBezTo>
                    <a:cubicBezTo>
                      <a:pt x="21" y="4"/>
                      <a:pt x="21" y="4"/>
                      <a:pt x="21" y="4"/>
                    </a:cubicBezTo>
                    <a:cubicBezTo>
                      <a:pt x="26" y="0"/>
                      <a:pt x="34" y="1"/>
                      <a:pt x="38" y="6"/>
                    </a:cubicBezTo>
                    <a:close/>
                  </a:path>
                </a:pathLst>
              </a:custGeom>
              <a:solidFill>
                <a:srgbClr val="F7C2AB"/>
              </a:solidFill>
              <a:ln>
                <a:noFill/>
              </a:ln>
            </p:spPr>
            <p:txBody>
              <a:bodyPr anchor="ctr"/>
              <a:lstStyle/>
              <a:p>
                <a:pPr algn="ctr">
                  <a:lnSpc>
                    <a:spcPct val="130000"/>
                  </a:lnSpc>
                </a:pPr>
                <a:endParaRPr>
                  <a:latin typeface="Arial" panose="020B0604020202020204" pitchFamily="34" charset="0"/>
                  <a:ea typeface="微软雅黑" panose="020B0503020204020204" pitchFamily="34" charset="-122"/>
                </a:endParaRPr>
              </a:p>
            </p:txBody>
          </p:sp>
          <p:sp>
            <p:nvSpPr>
              <p:cNvPr id="60" name="PA-任意多边形 106"/>
              <p:cNvSpPr/>
              <p:nvPr>
                <p:custDataLst>
                  <p:tags r:id="rId69"/>
                </p:custDataLst>
              </p:nvPr>
            </p:nvSpPr>
            <p:spPr bwMode="auto">
              <a:xfrm>
                <a:off x="6794384" y="3835354"/>
                <a:ext cx="102731" cy="45657"/>
              </a:xfrm>
              <a:custGeom>
                <a:avLst/>
                <a:gdLst>
                  <a:gd name="T0" fmla="*/ 12 w 57"/>
                  <a:gd name="T1" fmla="*/ 25 h 25"/>
                  <a:gd name="T2" fmla="*/ 1 w 57"/>
                  <a:gd name="T3" fmla="*/ 18 h 25"/>
                  <a:gd name="T4" fmla="*/ 1 w 57"/>
                  <a:gd name="T5" fmla="*/ 18 h 25"/>
                  <a:gd name="T6" fmla="*/ 11 w 57"/>
                  <a:gd name="T7" fmla="*/ 5 h 25"/>
                  <a:gd name="T8" fmla="*/ 34 w 57"/>
                  <a:gd name="T9" fmla="*/ 3 h 25"/>
                  <a:gd name="T10" fmla="*/ 12 w 57"/>
                  <a:gd name="T11" fmla="*/ 25 h 25"/>
                </a:gdLst>
                <a:ahLst/>
                <a:cxnLst>
                  <a:cxn ang="0">
                    <a:pos x="T0" y="T1"/>
                  </a:cxn>
                  <a:cxn ang="0">
                    <a:pos x="T2" y="T3"/>
                  </a:cxn>
                  <a:cxn ang="0">
                    <a:pos x="T4" y="T5"/>
                  </a:cxn>
                  <a:cxn ang="0">
                    <a:pos x="T6" y="T7"/>
                  </a:cxn>
                  <a:cxn ang="0">
                    <a:pos x="T8" y="T9"/>
                  </a:cxn>
                  <a:cxn ang="0">
                    <a:pos x="T10" y="T11"/>
                  </a:cxn>
                </a:cxnLst>
                <a:rect l="0" t="0" r="r" b="b"/>
                <a:pathLst>
                  <a:path w="57" h="25">
                    <a:moveTo>
                      <a:pt x="12" y="25"/>
                    </a:moveTo>
                    <a:cubicBezTo>
                      <a:pt x="6" y="25"/>
                      <a:pt x="2" y="24"/>
                      <a:pt x="1" y="18"/>
                    </a:cubicBezTo>
                    <a:cubicBezTo>
                      <a:pt x="1" y="18"/>
                      <a:pt x="1" y="18"/>
                      <a:pt x="1" y="18"/>
                    </a:cubicBezTo>
                    <a:cubicBezTo>
                      <a:pt x="0" y="12"/>
                      <a:pt x="5" y="6"/>
                      <a:pt x="11" y="5"/>
                    </a:cubicBezTo>
                    <a:cubicBezTo>
                      <a:pt x="34" y="3"/>
                      <a:pt x="34" y="3"/>
                      <a:pt x="34" y="3"/>
                    </a:cubicBezTo>
                    <a:cubicBezTo>
                      <a:pt x="57" y="0"/>
                      <a:pt x="44" y="25"/>
                      <a:pt x="12" y="25"/>
                    </a:cubicBezTo>
                    <a:close/>
                  </a:path>
                </a:pathLst>
              </a:custGeom>
              <a:solidFill>
                <a:srgbClr val="F7C2AB"/>
              </a:solidFill>
              <a:ln>
                <a:noFill/>
              </a:ln>
            </p:spPr>
            <p:txBody>
              <a:bodyPr anchor="ctr"/>
              <a:lstStyle/>
              <a:p>
                <a:pPr algn="ctr">
                  <a:lnSpc>
                    <a:spcPct val="130000"/>
                  </a:lnSpc>
                </a:pPr>
                <a:endParaRPr>
                  <a:latin typeface="Arial" panose="020B0604020202020204" pitchFamily="34" charset="0"/>
                  <a:ea typeface="微软雅黑" panose="020B0503020204020204" pitchFamily="34" charset="-122"/>
                </a:endParaRPr>
              </a:p>
            </p:txBody>
          </p:sp>
          <p:sp>
            <p:nvSpPr>
              <p:cNvPr id="61" name="PA-任意多边形 107"/>
              <p:cNvSpPr/>
              <p:nvPr>
                <p:custDataLst>
                  <p:tags r:id="rId70"/>
                </p:custDataLst>
              </p:nvPr>
            </p:nvSpPr>
            <p:spPr bwMode="auto">
              <a:xfrm>
                <a:off x="6837762" y="3839159"/>
                <a:ext cx="39570" cy="14459"/>
              </a:xfrm>
              <a:custGeom>
                <a:avLst/>
                <a:gdLst>
                  <a:gd name="T0" fmla="*/ 0 w 22"/>
                  <a:gd name="T1" fmla="*/ 2 h 8"/>
                  <a:gd name="T2" fmla="*/ 10 w 22"/>
                  <a:gd name="T3" fmla="*/ 1 h 8"/>
                  <a:gd name="T4" fmla="*/ 20 w 22"/>
                  <a:gd name="T5" fmla="*/ 5 h 8"/>
                  <a:gd name="T6" fmla="*/ 0 w 22"/>
                  <a:gd name="T7" fmla="*/ 2 h 8"/>
                </a:gdLst>
                <a:ahLst/>
                <a:cxnLst>
                  <a:cxn ang="0">
                    <a:pos x="T0" y="T1"/>
                  </a:cxn>
                  <a:cxn ang="0">
                    <a:pos x="T2" y="T3"/>
                  </a:cxn>
                  <a:cxn ang="0">
                    <a:pos x="T4" y="T5"/>
                  </a:cxn>
                  <a:cxn ang="0">
                    <a:pos x="T6" y="T7"/>
                  </a:cxn>
                </a:cxnLst>
                <a:rect l="0" t="0" r="r" b="b"/>
                <a:pathLst>
                  <a:path w="22" h="8">
                    <a:moveTo>
                      <a:pt x="0" y="2"/>
                    </a:moveTo>
                    <a:cubicBezTo>
                      <a:pt x="10" y="1"/>
                      <a:pt x="10" y="1"/>
                      <a:pt x="10" y="1"/>
                    </a:cubicBezTo>
                    <a:cubicBezTo>
                      <a:pt x="17" y="0"/>
                      <a:pt x="22" y="2"/>
                      <a:pt x="20" y="5"/>
                    </a:cubicBezTo>
                    <a:cubicBezTo>
                      <a:pt x="12" y="8"/>
                      <a:pt x="1" y="7"/>
                      <a:pt x="0" y="2"/>
                    </a:cubicBezTo>
                    <a:close/>
                  </a:path>
                </a:pathLst>
              </a:custGeom>
              <a:solidFill>
                <a:srgbClr val="F7C2AB"/>
              </a:solidFill>
              <a:ln>
                <a:noFill/>
              </a:ln>
            </p:spPr>
            <p:txBody>
              <a:bodyPr anchor="ctr"/>
              <a:lstStyle/>
              <a:p>
                <a:pPr algn="ctr">
                  <a:lnSpc>
                    <a:spcPct val="130000"/>
                  </a:lnSpc>
                </a:pPr>
                <a:endParaRPr>
                  <a:latin typeface="Arial" panose="020B0604020202020204" pitchFamily="34" charset="0"/>
                  <a:ea typeface="微软雅黑" panose="020B0503020204020204" pitchFamily="34" charset="-122"/>
                </a:endParaRPr>
              </a:p>
            </p:txBody>
          </p:sp>
          <p:sp>
            <p:nvSpPr>
              <p:cNvPr id="62" name="PA-任意多边形 108"/>
              <p:cNvSpPr/>
              <p:nvPr>
                <p:custDataLst>
                  <p:tags r:id="rId71"/>
                </p:custDataLst>
              </p:nvPr>
            </p:nvSpPr>
            <p:spPr bwMode="auto">
              <a:xfrm>
                <a:off x="6112553" y="3107883"/>
                <a:ext cx="235901" cy="74575"/>
              </a:xfrm>
              <a:custGeom>
                <a:avLst/>
                <a:gdLst>
                  <a:gd name="T0" fmla="*/ 131 w 131"/>
                  <a:gd name="T1" fmla="*/ 38 h 41"/>
                  <a:gd name="T2" fmla="*/ 114 w 131"/>
                  <a:gd name="T3" fmla="*/ 37 h 41"/>
                  <a:gd name="T4" fmla="*/ 0 w 131"/>
                  <a:gd name="T5" fmla="*/ 3 h 41"/>
                  <a:gd name="T6" fmla="*/ 53 w 131"/>
                  <a:gd name="T7" fmla="*/ 11 h 41"/>
                  <a:gd name="T8" fmla="*/ 131 w 131"/>
                  <a:gd name="T9" fmla="*/ 29 h 41"/>
                  <a:gd name="T10" fmla="*/ 131 w 131"/>
                  <a:gd name="T11" fmla="*/ 38 h 41"/>
                </a:gdLst>
                <a:ahLst/>
                <a:cxnLst>
                  <a:cxn ang="0">
                    <a:pos x="T0" y="T1"/>
                  </a:cxn>
                  <a:cxn ang="0">
                    <a:pos x="T2" y="T3"/>
                  </a:cxn>
                  <a:cxn ang="0">
                    <a:pos x="T4" y="T5"/>
                  </a:cxn>
                  <a:cxn ang="0">
                    <a:pos x="T6" y="T7"/>
                  </a:cxn>
                  <a:cxn ang="0">
                    <a:pos x="T8" y="T9"/>
                  </a:cxn>
                  <a:cxn ang="0">
                    <a:pos x="T10" y="T11"/>
                  </a:cxn>
                </a:cxnLst>
                <a:rect l="0" t="0" r="r" b="b"/>
                <a:pathLst>
                  <a:path w="131" h="41">
                    <a:moveTo>
                      <a:pt x="131" y="38"/>
                    </a:moveTo>
                    <a:cubicBezTo>
                      <a:pt x="125" y="41"/>
                      <a:pt x="120" y="38"/>
                      <a:pt x="114" y="37"/>
                    </a:cubicBezTo>
                    <a:cubicBezTo>
                      <a:pt x="75" y="32"/>
                      <a:pt x="26" y="4"/>
                      <a:pt x="0" y="3"/>
                    </a:cubicBezTo>
                    <a:cubicBezTo>
                      <a:pt x="14" y="0"/>
                      <a:pt x="35" y="5"/>
                      <a:pt x="53" y="11"/>
                    </a:cubicBezTo>
                    <a:cubicBezTo>
                      <a:pt x="79" y="20"/>
                      <a:pt x="101" y="29"/>
                      <a:pt x="131" y="29"/>
                    </a:cubicBezTo>
                    <a:lnTo>
                      <a:pt x="131" y="38"/>
                    </a:lnTo>
                    <a:close/>
                  </a:path>
                </a:pathLst>
              </a:custGeom>
              <a:solidFill>
                <a:srgbClr val="F0E9B7"/>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lnSpc>
                    <a:spcPct val="130000"/>
                  </a:lnSpc>
                </a:pPr>
                <a:endParaRPr>
                  <a:latin typeface="Arial" panose="020B0604020202020204" pitchFamily="34" charset="0"/>
                  <a:ea typeface="微软雅黑" panose="020B0503020204020204" pitchFamily="34" charset="-122"/>
                </a:endParaRPr>
              </a:p>
            </p:txBody>
          </p:sp>
        </p:grpSp>
      </p:grpSp>
      <p:cxnSp>
        <p:nvCxnSpPr>
          <p:cNvPr id="64" name="直接连接符 63"/>
          <p:cNvCxnSpPr/>
          <p:nvPr>
            <p:custDataLst>
              <p:tags r:id="rId3"/>
            </p:custDataLst>
          </p:nvPr>
        </p:nvCxnSpPr>
        <p:spPr>
          <a:xfrm>
            <a:off x="6088482" y="0"/>
            <a:ext cx="0" cy="1914525"/>
          </a:xfrm>
          <a:prstGeom prst="line">
            <a:avLst/>
          </a:prstGeom>
          <a:ln w="41275">
            <a:solidFill>
              <a:sysClr val="window" lastClr="FFFFFF">
                <a:lumMod val="95000"/>
              </a:sysClr>
            </a:solidFill>
          </a:ln>
        </p:spPr>
        <p:style>
          <a:lnRef idx="1">
            <a:srgbClr val="1F74AD"/>
          </a:lnRef>
          <a:fillRef idx="0">
            <a:srgbClr val="1F74AD"/>
          </a:fillRef>
          <a:effectRef idx="0">
            <a:srgbClr val="1F74AD"/>
          </a:effectRef>
          <a:fontRef idx="minor">
            <a:srgbClr val="000000"/>
          </a:fontRef>
        </p:style>
      </p:cxnSp>
      <p:cxnSp>
        <p:nvCxnSpPr>
          <p:cNvPr id="65" name="直接连接符 64"/>
          <p:cNvCxnSpPr/>
          <p:nvPr>
            <p:custDataLst>
              <p:tags r:id="rId4"/>
            </p:custDataLst>
          </p:nvPr>
        </p:nvCxnSpPr>
        <p:spPr>
          <a:xfrm>
            <a:off x="6088482" y="5095875"/>
            <a:ext cx="0" cy="1762125"/>
          </a:xfrm>
          <a:prstGeom prst="line">
            <a:avLst/>
          </a:prstGeom>
          <a:ln w="41275">
            <a:solidFill>
              <a:sysClr val="window" lastClr="FFFFFF">
                <a:lumMod val="95000"/>
              </a:sysClr>
            </a:solidFill>
          </a:ln>
        </p:spPr>
        <p:style>
          <a:lnRef idx="1">
            <a:srgbClr val="1F74AD"/>
          </a:lnRef>
          <a:fillRef idx="0">
            <a:srgbClr val="1F74AD"/>
          </a:fillRef>
          <a:effectRef idx="0">
            <a:srgbClr val="1F74AD"/>
          </a:effectRef>
          <a:fontRef idx="minor">
            <a:srgbClr val="000000"/>
          </a:fontRef>
        </p:style>
      </p:cxnSp>
      <p:sp>
        <p:nvSpPr>
          <p:cNvPr id="68" name="椭圆 67"/>
          <p:cNvSpPr/>
          <p:nvPr>
            <p:custDataLst>
              <p:tags r:id="rId5"/>
            </p:custDataLst>
          </p:nvPr>
        </p:nvSpPr>
        <p:spPr>
          <a:xfrm>
            <a:off x="6013504" y="1879647"/>
            <a:ext cx="149259" cy="149259"/>
          </a:xfrm>
          <a:prstGeom prst="ellipse">
            <a:avLst/>
          </a:prstGeom>
          <a:solidFill>
            <a:sysClr val="window" lastClr="FFFFFF">
              <a:lumMod val="95000"/>
            </a:sysClr>
          </a:solidFill>
          <a:ln>
            <a:noFill/>
          </a:ln>
        </p:spPr>
        <p:style>
          <a:lnRef idx="2">
            <a:srgbClr val="1F74AD">
              <a:shade val="50000"/>
            </a:srgbClr>
          </a:lnRef>
          <a:fillRef idx="1">
            <a:srgbClr val="1F74AD"/>
          </a:fillRef>
          <a:effectRef idx="0">
            <a:srgbClr val="1F74AD"/>
          </a:effectRef>
          <a:fontRef idx="minor">
            <a:sysClr val="window" lastClr="FFFFFF"/>
          </a:fontRef>
        </p:style>
        <p:txBody>
          <a:bodyPr rtlCol="0" anchor="ctr"/>
          <a:lstStyle/>
          <a:p>
            <a:pPr algn="ctr"/>
            <a:endParaRPr lang="zh-CN" altLang="en-US">
              <a:latin typeface="Arial" panose="020B0604020202020204" pitchFamily="34" charset="0"/>
              <a:ea typeface="微软雅黑" panose="020B0503020204020204" pitchFamily="34" charset="-122"/>
            </a:endParaRPr>
          </a:p>
        </p:txBody>
      </p:sp>
      <p:sp>
        <p:nvSpPr>
          <p:cNvPr id="69" name="椭圆 68"/>
          <p:cNvSpPr/>
          <p:nvPr>
            <p:custDataLst>
              <p:tags r:id="rId6"/>
            </p:custDataLst>
          </p:nvPr>
        </p:nvSpPr>
        <p:spPr>
          <a:xfrm>
            <a:off x="6013504" y="4978460"/>
            <a:ext cx="149259" cy="149259"/>
          </a:xfrm>
          <a:prstGeom prst="ellipse">
            <a:avLst/>
          </a:prstGeom>
          <a:solidFill>
            <a:sysClr val="window" lastClr="FFFFFF">
              <a:lumMod val="95000"/>
            </a:sysClr>
          </a:solidFill>
          <a:ln>
            <a:noFill/>
          </a:ln>
        </p:spPr>
        <p:style>
          <a:lnRef idx="2">
            <a:srgbClr val="1F74AD">
              <a:shade val="50000"/>
            </a:srgbClr>
          </a:lnRef>
          <a:fillRef idx="1">
            <a:srgbClr val="1F74AD"/>
          </a:fillRef>
          <a:effectRef idx="0">
            <a:srgbClr val="1F74AD"/>
          </a:effectRef>
          <a:fontRef idx="minor">
            <a:sysClr val="window" lastClr="FFFFFF"/>
          </a:fontRef>
        </p:style>
        <p:txBody>
          <a:bodyPr rtlCol="0" anchor="ctr"/>
          <a:lstStyle/>
          <a:p>
            <a:pPr algn="ctr"/>
            <a:endParaRPr lang="zh-CN" altLang="en-US">
              <a:latin typeface="Arial" panose="020B0604020202020204" pitchFamily="34" charset="0"/>
              <a:ea typeface="微软雅黑" panose="020B0503020204020204" pitchFamily="34" charset="-122"/>
            </a:endParaRPr>
          </a:p>
        </p:txBody>
      </p:sp>
      <p:grpSp>
        <p:nvGrpSpPr>
          <p:cNvPr id="84" name="组合 83"/>
          <p:cNvGrpSpPr/>
          <p:nvPr>
            <p:custDataLst>
              <p:tags r:id="rId7"/>
            </p:custDataLst>
          </p:nvPr>
        </p:nvGrpSpPr>
        <p:grpSpPr>
          <a:xfrm>
            <a:off x="4306976" y="2889122"/>
            <a:ext cx="3549928" cy="970670"/>
            <a:chOff x="4317845" y="2889122"/>
            <a:chExt cx="3549928" cy="970670"/>
          </a:xfrm>
        </p:grpSpPr>
        <p:grpSp>
          <p:nvGrpSpPr>
            <p:cNvPr id="82" name="组合 81"/>
            <p:cNvGrpSpPr/>
            <p:nvPr/>
          </p:nvGrpSpPr>
          <p:grpSpPr>
            <a:xfrm>
              <a:off x="4317845" y="2893841"/>
              <a:ext cx="965950" cy="965951"/>
              <a:chOff x="4266474" y="2847337"/>
              <a:chExt cx="965950" cy="965951"/>
            </a:xfrm>
          </p:grpSpPr>
          <p:sp>
            <p:nvSpPr>
              <p:cNvPr id="78" name="PA-椭圆 175"/>
              <p:cNvSpPr/>
              <p:nvPr>
                <p:custDataLst>
                  <p:tags r:id="rId15"/>
                </p:custDataLst>
              </p:nvPr>
            </p:nvSpPr>
            <p:spPr>
              <a:xfrm flipH="1">
                <a:off x="4266474" y="2847337"/>
                <a:ext cx="965950" cy="965950"/>
              </a:xfrm>
              <a:prstGeom prst="ellipse">
                <a:avLst/>
              </a:prstGeom>
              <a:solidFill>
                <a:srgbClr val="3498DB">
                  <a:lumMod val="20000"/>
                  <a:lumOff val="80000"/>
                </a:srgbClr>
              </a:solidFill>
              <a:ln>
                <a:noFill/>
              </a:ln>
            </p:spPr>
            <p:style>
              <a:lnRef idx="2">
                <a:srgbClr val="1F74AD">
                  <a:shade val="50000"/>
                </a:srgbClr>
              </a:lnRef>
              <a:fillRef idx="1">
                <a:srgbClr val="1F74AD"/>
              </a:fillRef>
              <a:effectRef idx="0">
                <a:srgbClr val="1F74AD"/>
              </a:effectRef>
              <a:fontRef idx="minor">
                <a:sysClr val="window" lastClr="FFFFFF"/>
              </a:fontRef>
            </p:style>
            <p:txBody>
              <a:bodyPr anchor="ctr"/>
              <a:lstStyle/>
              <a:p>
                <a:pPr algn="ctr">
                  <a:lnSpc>
                    <a:spcPct val="130000"/>
                  </a:lnSpc>
                </a:pPr>
                <a:endParaRPr>
                  <a:latin typeface="Arial" panose="020B0604020202020204" pitchFamily="34" charset="0"/>
                  <a:ea typeface="微软雅黑" panose="020B0503020204020204" pitchFamily="34" charset="-122"/>
                </a:endParaRPr>
              </a:p>
            </p:txBody>
          </p:sp>
          <p:sp>
            <p:nvSpPr>
              <p:cNvPr id="77" name="任意多边形: 形状 76"/>
              <p:cNvSpPr/>
              <p:nvPr>
                <p:custDataLst>
                  <p:tags r:id="rId16"/>
                </p:custDataLst>
              </p:nvPr>
            </p:nvSpPr>
            <p:spPr>
              <a:xfrm flipH="1">
                <a:off x="4266474" y="3083963"/>
                <a:ext cx="965950" cy="729325"/>
              </a:xfrm>
              <a:custGeom>
                <a:avLst/>
                <a:gdLst>
                  <a:gd name="connsiteX0" fmla="*/ 896322 w 965950"/>
                  <a:gd name="connsiteY0" fmla="*/ 0 h 729325"/>
                  <a:gd name="connsiteX1" fmla="*/ 69628 w 965950"/>
                  <a:gd name="connsiteY1" fmla="*/ 0 h 729325"/>
                  <a:gd name="connsiteX2" fmla="*/ 37955 w 965950"/>
                  <a:gd name="connsiteY2" fmla="*/ 58354 h 729325"/>
                  <a:gd name="connsiteX3" fmla="*/ 0 w 965950"/>
                  <a:gd name="connsiteY3" fmla="*/ 246350 h 729325"/>
                  <a:gd name="connsiteX4" fmla="*/ 482975 w 965950"/>
                  <a:gd name="connsiteY4" fmla="*/ 729325 h 729325"/>
                  <a:gd name="connsiteX5" fmla="*/ 965950 w 965950"/>
                  <a:gd name="connsiteY5" fmla="*/ 246350 h 729325"/>
                  <a:gd name="connsiteX6" fmla="*/ 927996 w 965950"/>
                  <a:gd name="connsiteY6" fmla="*/ 58354 h 7293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65950" h="729325">
                    <a:moveTo>
                      <a:pt x="896322" y="0"/>
                    </a:moveTo>
                    <a:lnTo>
                      <a:pt x="69628" y="0"/>
                    </a:lnTo>
                    <a:lnTo>
                      <a:pt x="37955" y="58354"/>
                    </a:lnTo>
                    <a:cubicBezTo>
                      <a:pt x="13515" y="116137"/>
                      <a:pt x="0" y="179665"/>
                      <a:pt x="0" y="246350"/>
                    </a:cubicBezTo>
                    <a:cubicBezTo>
                      <a:pt x="0" y="513090"/>
                      <a:pt x="216235" y="729325"/>
                      <a:pt x="482975" y="729325"/>
                    </a:cubicBezTo>
                    <a:cubicBezTo>
                      <a:pt x="749715" y="729325"/>
                      <a:pt x="965950" y="513090"/>
                      <a:pt x="965950" y="246350"/>
                    </a:cubicBezTo>
                    <a:cubicBezTo>
                      <a:pt x="965950" y="179665"/>
                      <a:pt x="952436" y="116137"/>
                      <a:pt x="927996" y="58354"/>
                    </a:cubicBezTo>
                    <a:close/>
                  </a:path>
                </a:pathLst>
              </a:custGeom>
              <a:solidFill>
                <a:srgbClr val="3498DB"/>
              </a:solidFill>
              <a:ln>
                <a:noFill/>
              </a:ln>
            </p:spPr>
            <p:style>
              <a:lnRef idx="2">
                <a:srgbClr val="1F74AD">
                  <a:shade val="50000"/>
                </a:srgbClr>
              </a:lnRef>
              <a:fillRef idx="1">
                <a:srgbClr val="1F74AD"/>
              </a:fillRef>
              <a:effectRef idx="0">
                <a:srgbClr val="1F74AD"/>
              </a:effectRef>
              <a:fontRef idx="minor">
                <a:sysClr val="window" lastClr="FFFFFF"/>
              </a:fontRef>
            </p:style>
            <p:txBody>
              <a:bodyPr wrap="square" anchor="ctr">
                <a:noAutofit/>
              </a:bodyPr>
              <a:lstStyle/>
              <a:p>
                <a:pPr algn="ctr">
                  <a:lnSpc>
                    <a:spcPct val="130000"/>
                  </a:lnSpc>
                </a:pPr>
                <a:endParaRPr>
                  <a:latin typeface="Arial" panose="020B0604020202020204" pitchFamily="34" charset="0"/>
                  <a:ea typeface="微软雅黑" panose="020B0503020204020204" pitchFamily="34" charset="-122"/>
                </a:endParaRPr>
              </a:p>
            </p:txBody>
          </p:sp>
          <p:sp>
            <p:nvSpPr>
              <p:cNvPr id="72" name="PA-任意多边形 42"/>
              <p:cNvSpPr/>
              <p:nvPr>
                <p:custDataLst>
                  <p:tags r:id="rId17"/>
                </p:custDataLst>
              </p:nvPr>
            </p:nvSpPr>
            <p:spPr>
              <a:xfrm>
                <a:off x="4477673" y="3164931"/>
                <a:ext cx="548752" cy="425546"/>
              </a:xfrm>
              <a:custGeom>
                <a:avLst/>
                <a:gdLst/>
                <a:ahLst/>
                <a:cxnLst>
                  <a:cxn ang="0">
                    <a:pos x="wd2" y="hd2"/>
                  </a:cxn>
                  <a:cxn ang="5400000">
                    <a:pos x="wd2" y="hd2"/>
                  </a:cxn>
                  <a:cxn ang="10800000">
                    <a:pos x="wd2" y="hd2"/>
                  </a:cxn>
                  <a:cxn ang="16200000">
                    <a:pos x="wd2" y="hd2"/>
                  </a:cxn>
                </a:cxnLst>
                <a:rect l="0" t="0" r="r" b="b"/>
                <a:pathLst>
                  <a:path w="20580" h="20758" extrusionOk="0">
                    <a:moveTo>
                      <a:pt x="11316" y="15681"/>
                    </a:moveTo>
                    <a:cubicBezTo>
                      <a:pt x="10444" y="15681"/>
                      <a:pt x="9737" y="14763"/>
                      <a:pt x="9737" y="13632"/>
                    </a:cubicBezTo>
                    <a:cubicBezTo>
                      <a:pt x="9737" y="12501"/>
                      <a:pt x="10444" y="11585"/>
                      <a:pt x="11316" y="11585"/>
                    </a:cubicBezTo>
                    <a:cubicBezTo>
                      <a:pt x="12189" y="11585"/>
                      <a:pt x="12896" y="12501"/>
                      <a:pt x="12896" y="13632"/>
                    </a:cubicBezTo>
                    <a:cubicBezTo>
                      <a:pt x="12896" y="14763"/>
                      <a:pt x="12189" y="15681"/>
                      <a:pt x="11316" y="15681"/>
                    </a:cubicBezTo>
                    <a:close/>
                    <a:moveTo>
                      <a:pt x="18009" y="2956"/>
                    </a:moveTo>
                    <a:cubicBezTo>
                      <a:pt x="14750" y="138"/>
                      <a:pt x="11090" y="-836"/>
                      <a:pt x="6751" y="781"/>
                    </a:cubicBezTo>
                    <a:cubicBezTo>
                      <a:pt x="3364" y="2045"/>
                      <a:pt x="258" y="7054"/>
                      <a:pt x="18" y="11348"/>
                    </a:cubicBezTo>
                    <a:cubicBezTo>
                      <a:pt x="-265" y="16419"/>
                      <a:pt x="2772" y="20764"/>
                      <a:pt x="8123" y="20757"/>
                    </a:cubicBezTo>
                    <a:cubicBezTo>
                      <a:pt x="13892" y="20749"/>
                      <a:pt x="16051" y="17148"/>
                      <a:pt x="16098" y="16053"/>
                    </a:cubicBezTo>
                    <a:cubicBezTo>
                      <a:pt x="16146" y="14957"/>
                      <a:pt x="13849" y="12933"/>
                      <a:pt x="15327" y="10853"/>
                    </a:cubicBezTo>
                    <a:cubicBezTo>
                      <a:pt x="17179" y="8245"/>
                      <a:pt x="18829" y="10466"/>
                      <a:pt x="19829" y="10154"/>
                    </a:cubicBezTo>
                    <a:cubicBezTo>
                      <a:pt x="20829" y="9841"/>
                      <a:pt x="21335" y="5836"/>
                      <a:pt x="18009" y="2956"/>
                    </a:cubicBezTo>
                    <a:close/>
                  </a:path>
                </a:pathLst>
              </a:custGeom>
              <a:solidFill>
                <a:sysClr val="window" lastClr="FFFFFF"/>
              </a:solidFill>
              <a:ln w="12700">
                <a:miter lim="400000"/>
              </a:ln>
            </p:spPr>
            <p:txBody>
              <a:bodyPr anchor="ctr"/>
              <a:lstStyle/>
              <a:p>
                <a:pPr algn="ctr">
                  <a:lnSpc>
                    <a:spcPct val="130000"/>
                  </a:lnSpc>
                </a:pPr>
                <a:endParaRPr dirty="0">
                  <a:latin typeface="Arial" panose="020B0604020202020204" pitchFamily="34" charset="0"/>
                  <a:ea typeface="微软雅黑" panose="020B0503020204020204" pitchFamily="34" charset="-122"/>
                </a:endParaRPr>
              </a:p>
            </p:txBody>
          </p:sp>
        </p:grpSp>
        <p:grpSp>
          <p:nvGrpSpPr>
            <p:cNvPr id="83" name="组合 82"/>
            <p:cNvGrpSpPr/>
            <p:nvPr/>
          </p:nvGrpSpPr>
          <p:grpSpPr>
            <a:xfrm>
              <a:off x="6901823" y="2889122"/>
              <a:ext cx="965950" cy="965950"/>
              <a:chOff x="7111829" y="2789750"/>
              <a:chExt cx="965950" cy="965950"/>
            </a:xfrm>
          </p:grpSpPr>
          <p:sp>
            <p:nvSpPr>
              <p:cNvPr id="81" name="PA-椭圆 43"/>
              <p:cNvSpPr/>
              <p:nvPr>
                <p:custDataLst>
                  <p:tags r:id="rId12"/>
                </p:custDataLst>
              </p:nvPr>
            </p:nvSpPr>
            <p:spPr>
              <a:xfrm flipH="1">
                <a:off x="7111829" y="2789750"/>
                <a:ext cx="965950" cy="965950"/>
              </a:xfrm>
              <a:prstGeom prst="ellipse">
                <a:avLst/>
              </a:prstGeom>
              <a:solidFill>
                <a:srgbClr val="9BBB59">
                  <a:lumMod val="20000"/>
                  <a:lumOff val="80000"/>
                </a:srgbClr>
              </a:solidFill>
              <a:ln>
                <a:noFill/>
              </a:ln>
            </p:spPr>
            <p:style>
              <a:lnRef idx="2">
                <a:srgbClr val="1F74AD">
                  <a:shade val="50000"/>
                </a:srgbClr>
              </a:lnRef>
              <a:fillRef idx="1">
                <a:srgbClr val="1F74AD"/>
              </a:fillRef>
              <a:effectRef idx="0">
                <a:srgbClr val="1F74AD"/>
              </a:effectRef>
              <a:fontRef idx="minor">
                <a:sysClr val="window" lastClr="FFFFFF"/>
              </a:fontRef>
            </p:style>
            <p:txBody>
              <a:bodyPr anchor="ctr"/>
              <a:lstStyle/>
              <a:p>
                <a:pPr algn="ctr">
                  <a:lnSpc>
                    <a:spcPct val="130000"/>
                  </a:lnSpc>
                </a:pPr>
                <a:endParaRPr>
                  <a:latin typeface="Arial" panose="020B0604020202020204" pitchFamily="34" charset="0"/>
                  <a:ea typeface="微软雅黑" panose="020B0503020204020204" pitchFamily="34" charset="-122"/>
                </a:endParaRPr>
              </a:p>
            </p:txBody>
          </p:sp>
          <p:sp>
            <p:nvSpPr>
              <p:cNvPr id="80" name="任意多边形: 形状 79"/>
              <p:cNvSpPr/>
              <p:nvPr>
                <p:custDataLst>
                  <p:tags r:id="rId13"/>
                </p:custDataLst>
              </p:nvPr>
            </p:nvSpPr>
            <p:spPr>
              <a:xfrm flipH="1">
                <a:off x="7126116" y="3384476"/>
                <a:ext cx="937376" cy="371224"/>
              </a:xfrm>
              <a:custGeom>
                <a:avLst/>
                <a:gdLst>
                  <a:gd name="connsiteX0" fmla="*/ 937376 w 937376"/>
                  <a:gd name="connsiteY0" fmla="*/ 0 h 371224"/>
                  <a:gd name="connsiteX1" fmla="*/ 0 w 937376"/>
                  <a:gd name="connsiteY1" fmla="*/ 0 h 371224"/>
                  <a:gd name="connsiteX2" fmla="*/ 23668 w 937376"/>
                  <a:gd name="connsiteY2" fmla="*/ 76245 h 371224"/>
                  <a:gd name="connsiteX3" fmla="*/ 468688 w 937376"/>
                  <a:gd name="connsiteY3" fmla="*/ 371224 h 371224"/>
                  <a:gd name="connsiteX4" fmla="*/ 913709 w 937376"/>
                  <a:gd name="connsiteY4" fmla="*/ 76245 h 37122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37376" h="371224">
                    <a:moveTo>
                      <a:pt x="937376" y="0"/>
                    </a:moveTo>
                    <a:lnTo>
                      <a:pt x="0" y="0"/>
                    </a:lnTo>
                    <a:lnTo>
                      <a:pt x="23668" y="76245"/>
                    </a:lnTo>
                    <a:cubicBezTo>
                      <a:pt x="96987" y="249592"/>
                      <a:pt x="268633" y="371224"/>
                      <a:pt x="468688" y="371224"/>
                    </a:cubicBezTo>
                    <a:cubicBezTo>
                      <a:pt x="668743" y="371224"/>
                      <a:pt x="840389" y="249592"/>
                      <a:pt x="913709" y="76245"/>
                    </a:cubicBezTo>
                    <a:close/>
                  </a:path>
                </a:pathLst>
              </a:custGeom>
              <a:solidFill>
                <a:srgbClr val="9BBB59"/>
              </a:solidFill>
              <a:ln>
                <a:noFill/>
              </a:ln>
            </p:spPr>
            <p:style>
              <a:lnRef idx="2">
                <a:srgbClr val="1F74AD">
                  <a:shade val="50000"/>
                </a:srgbClr>
              </a:lnRef>
              <a:fillRef idx="1">
                <a:srgbClr val="1F74AD"/>
              </a:fillRef>
              <a:effectRef idx="0">
                <a:srgbClr val="1F74AD"/>
              </a:effectRef>
              <a:fontRef idx="minor">
                <a:sysClr val="window" lastClr="FFFFFF"/>
              </a:fontRef>
            </p:style>
            <p:txBody>
              <a:bodyPr wrap="square" anchor="ctr">
                <a:noAutofit/>
              </a:bodyPr>
              <a:lstStyle/>
              <a:p>
                <a:pPr algn="ctr">
                  <a:lnSpc>
                    <a:spcPct val="130000"/>
                  </a:lnSpc>
                </a:pPr>
                <a:endParaRPr>
                  <a:latin typeface="Arial" panose="020B0604020202020204" pitchFamily="34" charset="0"/>
                  <a:ea typeface="微软雅黑" panose="020B0503020204020204" pitchFamily="34" charset="-122"/>
                </a:endParaRPr>
              </a:p>
            </p:txBody>
          </p:sp>
          <p:sp>
            <p:nvSpPr>
              <p:cNvPr id="73" name="任意多边形 38"/>
              <p:cNvSpPr/>
              <p:nvPr>
                <p:custDataLst>
                  <p:tags r:id="rId14"/>
                </p:custDataLst>
              </p:nvPr>
            </p:nvSpPr>
            <p:spPr>
              <a:xfrm>
                <a:off x="7346197" y="3080523"/>
                <a:ext cx="482959" cy="384406"/>
              </a:xfrm>
              <a:custGeom>
                <a:avLst/>
                <a:gdLst/>
                <a:ahLst/>
                <a:cxnLst>
                  <a:cxn ang="0">
                    <a:pos x="wd2" y="hd2"/>
                  </a:cxn>
                  <a:cxn ang="5400000">
                    <a:pos x="wd2" y="hd2"/>
                  </a:cxn>
                  <a:cxn ang="10800000">
                    <a:pos x="wd2" y="hd2"/>
                  </a:cxn>
                  <a:cxn ang="16200000">
                    <a:pos x="wd2" y="hd2"/>
                  </a:cxn>
                </a:cxnLst>
                <a:rect l="0" t="0" r="r" b="b"/>
                <a:pathLst>
                  <a:path w="21492" h="21472" extrusionOk="0">
                    <a:moveTo>
                      <a:pt x="21150" y="257"/>
                    </a:moveTo>
                    <a:lnTo>
                      <a:pt x="16075" y="10636"/>
                    </a:lnTo>
                    <a:cubicBezTo>
                      <a:pt x="15886" y="11021"/>
                      <a:pt x="15517" y="11084"/>
                      <a:pt x="15255" y="10776"/>
                    </a:cubicBezTo>
                    <a:lnTo>
                      <a:pt x="12800" y="7890"/>
                    </a:lnTo>
                    <a:cubicBezTo>
                      <a:pt x="12537" y="7582"/>
                      <a:pt x="12160" y="7637"/>
                      <a:pt x="11960" y="8014"/>
                    </a:cubicBezTo>
                    <a:lnTo>
                      <a:pt x="8514" y="14538"/>
                    </a:lnTo>
                    <a:cubicBezTo>
                      <a:pt x="8316" y="14916"/>
                      <a:pt x="7936" y="14974"/>
                      <a:pt x="7669" y="14670"/>
                    </a:cubicBezTo>
                    <a:lnTo>
                      <a:pt x="6063" y="12832"/>
                    </a:lnTo>
                    <a:cubicBezTo>
                      <a:pt x="5798" y="12529"/>
                      <a:pt x="5397" y="12567"/>
                      <a:pt x="5171" y="12920"/>
                    </a:cubicBezTo>
                    <a:lnTo>
                      <a:pt x="116" y="20831"/>
                    </a:lnTo>
                    <a:cubicBezTo>
                      <a:pt x="-108" y="21184"/>
                      <a:pt x="3" y="21472"/>
                      <a:pt x="361" y="21472"/>
                    </a:cubicBezTo>
                    <a:lnTo>
                      <a:pt x="21492" y="21472"/>
                    </a:lnTo>
                    <a:lnTo>
                      <a:pt x="21492" y="379"/>
                    </a:lnTo>
                    <a:cubicBezTo>
                      <a:pt x="21492" y="-73"/>
                      <a:pt x="21338" y="-128"/>
                      <a:pt x="21150" y="257"/>
                    </a:cubicBezTo>
                    <a:close/>
                  </a:path>
                </a:pathLst>
              </a:custGeom>
              <a:solidFill>
                <a:sysClr val="window" lastClr="FFFFFF"/>
              </a:solidFill>
              <a:ln w="12700">
                <a:miter lim="400000"/>
              </a:ln>
            </p:spPr>
            <p:txBody>
              <a:bodyPr anchor="ctr"/>
              <a:lstStyle/>
              <a:p>
                <a:pPr algn="ctr">
                  <a:lnSpc>
                    <a:spcPct val="130000"/>
                  </a:lnSpc>
                </a:pPr>
                <a:endParaRPr>
                  <a:latin typeface="Arial" panose="020B0604020202020204" pitchFamily="34" charset="0"/>
                  <a:ea typeface="微软雅黑" panose="020B0503020204020204" pitchFamily="34" charset="-122"/>
                </a:endParaRPr>
              </a:p>
            </p:txBody>
          </p:sp>
        </p:grpSp>
      </p:grpSp>
      <p:sp>
        <p:nvSpPr>
          <p:cNvPr id="87" name="PA-文本框 114"/>
          <p:cNvSpPr txBox="1"/>
          <p:nvPr>
            <p:custDataLst>
              <p:tags r:id="rId8"/>
            </p:custDataLst>
          </p:nvPr>
        </p:nvSpPr>
        <p:spPr>
          <a:xfrm>
            <a:off x="689610" y="1971675"/>
            <a:ext cx="2327275" cy="699135"/>
          </a:xfrm>
          <a:prstGeom prst="rect">
            <a:avLst/>
          </a:prstGeom>
        </p:spPr>
        <p:txBody>
          <a:bodyPr wrap="square" lIns="90000" tIns="46800" rIns="90000" bIns="0" anchor="b" anchorCtr="0">
            <a:normAutofit/>
          </a:bodyPr>
          <a:lstStyle>
            <a:defPPr>
              <a:defRPr lang="zh-CN"/>
            </a:defPPr>
            <a:lvl1pPr>
              <a:lnSpc>
                <a:spcPct val="130000"/>
              </a:lnSpc>
              <a:defRPr sz="1400" b="1">
                <a:solidFill>
                  <a:srgbClr val="1F74AD"/>
                </a:solidFill>
                <a:latin typeface="Arial" panose="020B0604020202020204" pitchFamily="34" charset="0"/>
                <a:ea typeface="微软雅黑" panose="020B0503020204020204" pitchFamily="34" charset="-122"/>
                <a:cs typeface="+mn-ea"/>
              </a:defRPr>
            </a:lvl1pPr>
          </a:lstStyle>
          <a:p>
            <a:pPr algn="r">
              <a:lnSpc>
                <a:spcPct val="120000"/>
              </a:lnSpc>
            </a:pPr>
            <a:r>
              <a:rPr lang="zh-CN" altLang="en-US" sz="2400" spc="300">
                <a:latin typeface="Arial" panose="020B0604020202020204" pitchFamily="34" charset="0"/>
                <a:ea typeface="微软雅黑" panose="020B0503020204020204" pitchFamily="34" charset="-122"/>
              </a:rPr>
              <a:t>组织发展驱动</a:t>
            </a:r>
          </a:p>
        </p:txBody>
      </p:sp>
      <p:sp>
        <p:nvSpPr>
          <p:cNvPr id="89" name="PA-文本框 114"/>
          <p:cNvSpPr txBox="1"/>
          <p:nvPr>
            <p:custDataLst>
              <p:tags r:id="rId9"/>
            </p:custDataLst>
          </p:nvPr>
        </p:nvSpPr>
        <p:spPr>
          <a:xfrm>
            <a:off x="8282940" y="2357755"/>
            <a:ext cx="3637915" cy="531495"/>
          </a:xfrm>
          <a:prstGeom prst="rect">
            <a:avLst/>
          </a:prstGeom>
        </p:spPr>
        <p:txBody>
          <a:bodyPr wrap="square" lIns="90000" tIns="46800" rIns="90000" bIns="0" anchor="b" anchorCtr="0">
            <a:noAutofit/>
          </a:bodyPr>
          <a:lstStyle>
            <a:defPPr>
              <a:defRPr lang="zh-CN"/>
            </a:defPPr>
            <a:lvl1pPr>
              <a:lnSpc>
                <a:spcPct val="130000"/>
              </a:lnSpc>
              <a:defRPr sz="1400" b="1">
                <a:solidFill>
                  <a:srgbClr val="1F74AD"/>
                </a:solidFill>
                <a:latin typeface="Arial" panose="020B0604020202020204" pitchFamily="34" charset="0"/>
                <a:ea typeface="微软雅黑" panose="020B0503020204020204" pitchFamily="34" charset="-122"/>
                <a:cs typeface="+mn-ea"/>
              </a:defRPr>
            </a:lvl1pPr>
          </a:lstStyle>
          <a:p>
            <a:pPr>
              <a:lnSpc>
                <a:spcPct val="120000"/>
              </a:lnSpc>
            </a:pPr>
            <a:r>
              <a:rPr lang="zh-CN" altLang="en-US" sz="2300" spc="300">
                <a:solidFill>
                  <a:srgbClr val="9BBB59"/>
                </a:solidFill>
                <a:latin typeface="Arial" panose="020B0604020202020204" pitchFamily="34" charset="0"/>
                <a:ea typeface="微软雅黑" panose="020B0503020204020204" pitchFamily="34" charset="-122"/>
              </a:rPr>
              <a:t>企业内部资源共享驱动</a:t>
            </a:r>
          </a:p>
        </p:txBody>
      </p:sp>
      <p:sp>
        <p:nvSpPr>
          <p:cNvPr id="85" name="PA-文本框 115"/>
          <p:cNvSpPr txBox="1"/>
          <p:nvPr>
            <p:custDataLst>
              <p:tags r:id="rId10"/>
            </p:custDataLst>
          </p:nvPr>
        </p:nvSpPr>
        <p:spPr>
          <a:xfrm>
            <a:off x="8428350" y="3289499"/>
            <a:ext cx="3347211" cy="899656"/>
          </a:xfrm>
          <a:prstGeom prst="rect">
            <a:avLst/>
          </a:prstGeom>
        </p:spPr>
        <p:txBody>
          <a:bodyPr wrap="square" lIns="90000" tIns="0" rIns="90000" bIns="46800" anchor="t" anchorCtr="0">
            <a:normAutofit/>
          </a:bodyPr>
          <a:lstStyle>
            <a:defPPr>
              <a:defRPr lang="zh-CN"/>
            </a:defPPr>
            <a:lvl1pPr>
              <a:lnSpc>
                <a:spcPct val="130000"/>
              </a:lnSpc>
              <a:defRPr sz="1200"/>
            </a:lvl1pPr>
          </a:lstStyle>
          <a:p>
            <a:pPr marL="285750" indent="-285750" algn="just">
              <a:lnSpc>
                <a:spcPct val="150000"/>
              </a:lnSpc>
              <a:buClr>
                <a:srgbClr val="9BBB59"/>
              </a:buClr>
              <a:buFont typeface="Wingdings" panose="05000000000000000000" pitchFamily="2" charset="2"/>
              <a:buChar char="u"/>
            </a:pPr>
            <a:r>
              <a:rPr lang="zh-CN" altLang="en-US" sz="1800" spc="150">
                <a:solidFill>
                  <a:srgbClr val="000000">
                    <a:lumMod val="65000"/>
                    <a:lumOff val="35000"/>
                  </a:srgbClr>
                </a:solidFill>
                <a:latin typeface="Arial" panose="020B0604020202020204" pitchFamily="34" charset="0"/>
                <a:ea typeface="微软雅黑" panose="020B0503020204020204" pitchFamily="34" charset="-122"/>
              </a:rPr>
              <a:t>资源分散和配置不均</a:t>
            </a:r>
          </a:p>
        </p:txBody>
      </p:sp>
      <p:sp>
        <p:nvSpPr>
          <p:cNvPr id="4" name="PA-文本框 115"/>
          <p:cNvSpPr txBox="1"/>
          <p:nvPr>
            <p:custDataLst>
              <p:tags r:id="rId11"/>
            </p:custDataLst>
          </p:nvPr>
        </p:nvSpPr>
        <p:spPr>
          <a:xfrm>
            <a:off x="811941" y="3297119"/>
            <a:ext cx="3347211" cy="899656"/>
          </a:xfrm>
          <a:prstGeom prst="rect">
            <a:avLst/>
          </a:prstGeom>
        </p:spPr>
        <p:txBody>
          <a:bodyPr wrap="square" lIns="90000" tIns="0" rIns="90000" bIns="46800" anchor="t" anchorCtr="0">
            <a:normAutofit/>
          </a:bodyPr>
          <a:lstStyle>
            <a:defPPr>
              <a:defRPr lang="zh-CN"/>
            </a:defPPr>
            <a:lvl1pPr>
              <a:lnSpc>
                <a:spcPct val="130000"/>
              </a:lnSpc>
              <a:defRPr sz="1200"/>
            </a:lvl1pPr>
          </a:lstStyle>
          <a:p>
            <a:pPr marL="285750" indent="-285750" algn="just">
              <a:lnSpc>
                <a:spcPct val="150000"/>
              </a:lnSpc>
              <a:buClr>
                <a:srgbClr val="3498DB"/>
              </a:buClr>
              <a:buFont typeface="Wingdings" panose="05000000000000000000" pitchFamily="2" charset="2"/>
              <a:buChar char="u"/>
            </a:pPr>
            <a:r>
              <a:rPr lang="zh-CN" altLang="en-US" sz="1800" spc="150">
                <a:solidFill>
                  <a:srgbClr val="000000">
                    <a:lumMod val="65000"/>
                    <a:lumOff val="35000"/>
                  </a:srgbClr>
                </a:solidFill>
                <a:latin typeface="微软雅黑" panose="020B0503020204020204" pitchFamily="34" charset="-122"/>
                <a:ea typeface="微软雅黑" panose="020B0503020204020204" pitchFamily="34" charset="-122"/>
              </a:rPr>
              <a:t>扩大规模的战略需求</a:t>
            </a:r>
          </a:p>
        </p:txBody>
      </p:sp>
      <p:sp>
        <p:nvSpPr>
          <p:cNvPr id="2" name="文本框 1"/>
          <p:cNvSpPr txBox="1"/>
          <p:nvPr/>
        </p:nvSpPr>
        <p:spPr>
          <a:xfrm>
            <a:off x="383929" y="448787"/>
            <a:ext cx="5417820" cy="707886"/>
          </a:xfrm>
          <a:prstGeom prst="rect">
            <a:avLst/>
          </a:prstGeom>
          <a:noFill/>
        </p:spPr>
        <p:txBody>
          <a:bodyPr wrap="square" rtlCol="0">
            <a:spAutoFit/>
          </a:bodyPr>
          <a:lstStyle/>
          <a:p>
            <a:pPr algn="l"/>
            <a:r>
              <a:rPr lang="zh-CN" altLang="en-US" sz="4000" b="1" noProof="1">
                <a:latin typeface="微软雅黑" panose="020B0503020204020204" pitchFamily="34" charset="-122"/>
                <a:ea typeface="微软雅黑" panose="020B0503020204020204" pitchFamily="34" charset="-122"/>
              </a:rPr>
              <a:t>企业为什么要做</a:t>
            </a:r>
            <a:r>
              <a:rPr lang="en-US" altLang="zh-CN" sz="4000" b="1" noProof="1">
                <a:latin typeface="微软雅黑" panose="020B0503020204020204" pitchFamily="34" charset="-122"/>
                <a:ea typeface="微软雅黑" panose="020B0503020204020204" pitchFamily="34" charset="-122"/>
              </a:rPr>
              <a:t>SSC</a:t>
            </a:r>
            <a:endParaRPr lang="zh-CN" altLang="en-US" sz="4000" b="1" dirty="0">
              <a:latin typeface="微软雅黑" panose="020B0503020204020204" pitchFamily="34" charset="-122"/>
              <a:ea typeface="微软雅黑" panose="020B0503020204020204" pitchFamily="34" charset="-122"/>
            </a:endParaRPr>
          </a:p>
        </p:txBody>
      </p:sp>
    </p:spTree>
    <p:custDataLst>
      <p:tags r:id="rId1"/>
    </p:custDataLst>
  </p:cSld>
  <p:clrMapOvr>
    <a:masterClrMapping/>
  </p:clrMapOvr>
  <mc:AlternateContent xmlns:mc="http://schemas.openxmlformats.org/markup-compatibility/2006" xmlns:p14="http://schemas.microsoft.com/office/powerpoint/2010/main">
    <mc:Choice Requires="p14">
      <p:transition/>
    </mc:Choice>
    <mc:Fallback xmlns="">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矩形 4"/>
          <p:cNvSpPr/>
          <p:nvPr/>
        </p:nvSpPr>
        <p:spPr>
          <a:xfrm>
            <a:off x="0" y="0"/>
            <a:ext cx="12192000" cy="6858000"/>
          </a:xfrm>
          <a:prstGeom prst="rect">
            <a:avLst/>
          </a:prstGeom>
          <a:gradFill flip="none" rotWithShape="1">
            <a:gsLst>
              <a:gs pos="0">
                <a:srgbClr val="449A63"/>
              </a:gs>
              <a:gs pos="100000">
                <a:srgbClr val="2B6640"/>
              </a:gs>
            </a:gsLst>
            <a:lin ang="189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等线" panose="02010600030101010101" charset="-122"/>
              <a:ea typeface="等线" panose="02010600030101010101" charset="-122"/>
              <a:cs typeface="+mn-cs"/>
            </a:endParaRPr>
          </a:p>
        </p:txBody>
      </p:sp>
      <p:grpSp>
        <p:nvGrpSpPr>
          <p:cNvPr id="6" name="组合 5"/>
          <p:cNvGrpSpPr/>
          <p:nvPr/>
        </p:nvGrpSpPr>
        <p:grpSpPr>
          <a:xfrm>
            <a:off x="6727580" y="2310382"/>
            <a:ext cx="5154178" cy="4971511"/>
            <a:chOff x="8705175" y="708628"/>
            <a:chExt cx="408400" cy="393926"/>
          </a:xfrm>
          <a:solidFill>
            <a:schemeClr val="bg1">
              <a:alpha val="10000"/>
            </a:schemeClr>
          </a:solidFill>
        </p:grpSpPr>
        <p:sp>
          <p:nvSpPr>
            <p:cNvPr id="7" name="Freeform 5"/>
            <p:cNvSpPr>
              <a:spLocks noEditPoints="1"/>
            </p:cNvSpPr>
            <p:nvPr/>
          </p:nvSpPr>
          <p:spPr bwMode="auto">
            <a:xfrm>
              <a:off x="8705175" y="791951"/>
              <a:ext cx="210459" cy="310603"/>
            </a:xfrm>
            <a:custGeom>
              <a:avLst/>
              <a:gdLst>
                <a:gd name="T0" fmla="*/ 286 w 286"/>
                <a:gd name="T1" fmla="*/ 229 h 421"/>
                <a:gd name="T2" fmla="*/ 265 w 286"/>
                <a:gd name="T3" fmla="*/ 163 h 421"/>
                <a:gd name="T4" fmla="*/ 176 w 286"/>
                <a:gd name="T5" fmla="*/ 0 h 421"/>
                <a:gd name="T6" fmla="*/ 109 w 286"/>
                <a:gd name="T7" fmla="*/ 38 h 421"/>
                <a:gd name="T8" fmla="*/ 170 w 286"/>
                <a:gd name="T9" fmla="*/ 31 h 421"/>
                <a:gd name="T10" fmla="*/ 250 w 286"/>
                <a:gd name="T11" fmla="*/ 146 h 421"/>
                <a:gd name="T12" fmla="*/ 186 w 286"/>
                <a:gd name="T13" fmla="*/ 116 h 421"/>
                <a:gd name="T14" fmla="*/ 83 w 286"/>
                <a:gd name="T15" fmla="*/ 42 h 421"/>
                <a:gd name="T16" fmla="*/ 34 w 286"/>
                <a:gd name="T17" fmla="*/ 101 h 421"/>
                <a:gd name="T18" fmla="*/ 88 w 286"/>
                <a:gd name="T19" fmla="*/ 73 h 421"/>
                <a:gd name="T20" fmla="*/ 169 w 286"/>
                <a:gd name="T21" fmla="*/ 115 h 421"/>
                <a:gd name="T22" fmla="*/ 0 w 286"/>
                <a:gd name="T23" fmla="*/ 237 h 421"/>
                <a:gd name="T24" fmla="*/ 159 w 286"/>
                <a:gd name="T25" fmla="*/ 343 h 421"/>
                <a:gd name="T26" fmla="*/ 130 w 286"/>
                <a:gd name="T27" fmla="*/ 421 h 421"/>
                <a:gd name="T28" fmla="*/ 269 w 286"/>
                <a:gd name="T29" fmla="*/ 290 h 421"/>
                <a:gd name="T30" fmla="*/ 268 w 286"/>
                <a:gd name="T31" fmla="*/ 290 h 421"/>
                <a:gd name="T32" fmla="*/ 286 w 286"/>
                <a:gd name="T33" fmla="*/ 229 h 421"/>
                <a:gd name="T34" fmla="*/ 109 w 286"/>
                <a:gd name="T35" fmla="*/ 224 h 421"/>
                <a:gd name="T36" fmla="*/ 140 w 286"/>
                <a:gd name="T37" fmla="*/ 193 h 421"/>
                <a:gd name="T38" fmla="*/ 171 w 286"/>
                <a:gd name="T39" fmla="*/ 224 h 421"/>
                <a:gd name="T40" fmla="*/ 140 w 286"/>
                <a:gd name="T41" fmla="*/ 255 h 421"/>
                <a:gd name="T42" fmla="*/ 109 w 286"/>
                <a:gd name="T43" fmla="*/ 224 h 4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286" h="421">
                  <a:moveTo>
                    <a:pt x="286" y="229"/>
                  </a:moveTo>
                  <a:cubicBezTo>
                    <a:pt x="286" y="204"/>
                    <a:pt x="278" y="182"/>
                    <a:pt x="265" y="163"/>
                  </a:cubicBezTo>
                  <a:cubicBezTo>
                    <a:pt x="258" y="137"/>
                    <a:pt x="229" y="39"/>
                    <a:pt x="176" y="0"/>
                  </a:cubicBezTo>
                  <a:cubicBezTo>
                    <a:pt x="109" y="38"/>
                    <a:pt x="109" y="38"/>
                    <a:pt x="109" y="38"/>
                  </a:cubicBezTo>
                  <a:cubicBezTo>
                    <a:pt x="109" y="38"/>
                    <a:pt x="158" y="57"/>
                    <a:pt x="170" y="31"/>
                  </a:cubicBezTo>
                  <a:cubicBezTo>
                    <a:pt x="180" y="8"/>
                    <a:pt x="232" y="88"/>
                    <a:pt x="250" y="146"/>
                  </a:cubicBezTo>
                  <a:cubicBezTo>
                    <a:pt x="233" y="130"/>
                    <a:pt x="211" y="119"/>
                    <a:pt x="186" y="116"/>
                  </a:cubicBezTo>
                  <a:cubicBezTo>
                    <a:pt x="159" y="86"/>
                    <a:pt x="121" y="53"/>
                    <a:pt x="83" y="42"/>
                  </a:cubicBezTo>
                  <a:cubicBezTo>
                    <a:pt x="34" y="101"/>
                    <a:pt x="34" y="101"/>
                    <a:pt x="34" y="101"/>
                  </a:cubicBezTo>
                  <a:cubicBezTo>
                    <a:pt x="34" y="101"/>
                    <a:pt x="87" y="101"/>
                    <a:pt x="88" y="73"/>
                  </a:cubicBezTo>
                  <a:cubicBezTo>
                    <a:pt x="90" y="54"/>
                    <a:pt x="132" y="81"/>
                    <a:pt x="169" y="115"/>
                  </a:cubicBezTo>
                  <a:cubicBezTo>
                    <a:pt x="106" y="117"/>
                    <a:pt x="0" y="175"/>
                    <a:pt x="0" y="237"/>
                  </a:cubicBezTo>
                  <a:cubicBezTo>
                    <a:pt x="0" y="296"/>
                    <a:pt x="95" y="337"/>
                    <a:pt x="159" y="343"/>
                  </a:cubicBezTo>
                  <a:cubicBezTo>
                    <a:pt x="154" y="395"/>
                    <a:pt x="130" y="421"/>
                    <a:pt x="130" y="421"/>
                  </a:cubicBezTo>
                  <a:cubicBezTo>
                    <a:pt x="228" y="375"/>
                    <a:pt x="269" y="290"/>
                    <a:pt x="269" y="290"/>
                  </a:cubicBezTo>
                  <a:cubicBezTo>
                    <a:pt x="268" y="290"/>
                    <a:pt x="268" y="290"/>
                    <a:pt x="268" y="290"/>
                  </a:cubicBezTo>
                  <a:cubicBezTo>
                    <a:pt x="280" y="273"/>
                    <a:pt x="286" y="252"/>
                    <a:pt x="286" y="229"/>
                  </a:cubicBezTo>
                  <a:moveTo>
                    <a:pt x="109" y="224"/>
                  </a:moveTo>
                  <a:cubicBezTo>
                    <a:pt x="109" y="207"/>
                    <a:pt x="123" y="193"/>
                    <a:pt x="140" y="193"/>
                  </a:cubicBezTo>
                  <a:cubicBezTo>
                    <a:pt x="157" y="193"/>
                    <a:pt x="171" y="207"/>
                    <a:pt x="171" y="224"/>
                  </a:cubicBezTo>
                  <a:cubicBezTo>
                    <a:pt x="171" y="241"/>
                    <a:pt x="157" y="255"/>
                    <a:pt x="140" y="255"/>
                  </a:cubicBezTo>
                  <a:cubicBezTo>
                    <a:pt x="123" y="255"/>
                    <a:pt x="109" y="241"/>
                    <a:pt x="109" y="224"/>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black"/>
                </a:solidFill>
                <a:effectLst/>
                <a:uLnTx/>
                <a:uFillTx/>
                <a:latin typeface="等线" panose="02010600030101010101" charset="-122"/>
                <a:ea typeface="等线" panose="02010600030101010101" charset="-122"/>
                <a:cs typeface="+mn-cs"/>
              </a:endParaRPr>
            </a:p>
          </p:txBody>
        </p:sp>
        <p:sp>
          <p:nvSpPr>
            <p:cNvPr id="8" name="Freeform 6"/>
            <p:cNvSpPr>
              <a:spLocks noEditPoints="1"/>
            </p:cNvSpPr>
            <p:nvPr/>
          </p:nvSpPr>
          <p:spPr bwMode="auto">
            <a:xfrm>
              <a:off x="8903116" y="708628"/>
              <a:ext cx="210459" cy="310603"/>
            </a:xfrm>
            <a:custGeom>
              <a:avLst/>
              <a:gdLst>
                <a:gd name="T0" fmla="*/ 0 w 286"/>
                <a:gd name="T1" fmla="*/ 229 h 421"/>
                <a:gd name="T2" fmla="*/ 21 w 286"/>
                <a:gd name="T3" fmla="*/ 163 h 421"/>
                <a:gd name="T4" fmla="*/ 110 w 286"/>
                <a:gd name="T5" fmla="*/ 0 h 421"/>
                <a:gd name="T6" fmla="*/ 177 w 286"/>
                <a:gd name="T7" fmla="*/ 38 h 421"/>
                <a:gd name="T8" fmla="*/ 116 w 286"/>
                <a:gd name="T9" fmla="*/ 30 h 421"/>
                <a:gd name="T10" fmla="*/ 36 w 286"/>
                <a:gd name="T11" fmla="*/ 146 h 421"/>
                <a:gd name="T12" fmla="*/ 100 w 286"/>
                <a:gd name="T13" fmla="*/ 116 h 421"/>
                <a:gd name="T14" fmla="*/ 203 w 286"/>
                <a:gd name="T15" fmla="*/ 42 h 421"/>
                <a:gd name="T16" fmla="*/ 252 w 286"/>
                <a:gd name="T17" fmla="*/ 101 h 421"/>
                <a:gd name="T18" fmla="*/ 198 w 286"/>
                <a:gd name="T19" fmla="*/ 72 h 421"/>
                <a:gd name="T20" fmla="*/ 117 w 286"/>
                <a:gd name="T21" fmla="*/ 115 h 421"/>
                <a:gd name="T22" fmla="*/ 286 w 286"/>
                <a:gd name="T23" fmla="*/ 237 h 421"/>
                <a:gd name="T24" fmla="*/ 127 w 286"/>
                <a:gd name="T25" fmla="*/ 342 h 421"/>
                <a:gd name="T26" fmla="*/ 156 w 286"/>
                <a:gd name="T27" fmla="*/ 421 h 421"/>
                <a:gd name="T28" fmla="*/ 17 w 286"/>
                <a:gd name="T29" fmla="*/ 290 h 421"/>
                <a:gd name="T30" fmla="*/ 18 w 286"/>
                <a:gd name="T31" fmla="*/ 290 h 421"/>
                <a:gd name="T32" fmla="*/ 0 w 286"/>
                <a:gd name="T33" fmla="*/ 229 h 421"/>
                <a:gd name="T34" fmla="*/ 177 w 286"/>
                <a:gd name="T35" fmla="*/ 224 h 421"/>
                <a:gd name="T36" fmla="*/ 146 w 286"/>
                <a:gd name="T37" fmla="*/ 193 h 421"/>
                <a:gd name="T38" fmla="*/ 115 w 286"/>
                <a:gd name="T39" fmla="*/ 224 h 421"/>
                <a:gd name="T40" fmla="*/ 146 w 286"/>
                <a:gd name="T41" fmla="*/ 254 h 421"/>
                <a:gd name="T42" fmla="*/ 177 w 286"/>
                <a:gd name="T43" fmla="*/ 224 h 4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286" h="421">
                  <a:moveTo>
                    <a:pt x="0" y="229"/>
                  </a:moveTo>
                  <a:cubicBezTo>
                    <a:pt x="0" y="204"/>
                    <a:pt x="8" y="182"/>
                    <a:pt x="21" y="163"/>
                  </a:cubicBezTo>
                  <a:cubicBezTo>
                    <a:pt x="28" y="137"/>
                    <a:pt x="57" y="39"/>
                    <a:pt x="110" y="0"/>
                  </a:cubicBezTo>
                  <a:cubicBezTo>
                    <a:pt x="177" y="38"/>
                    <a:pt x="177" y="38"/>
                    <a:pt x="177" y="38"/>
                  </a:cubicBezTo>
                  <a:cubicBezTo>
                    <a:pt x="177" y="38"/>
                    <a:pt x="128" y="57"/>
                    <a:pt x="116" y="30"/>
                  </a:cubicBezTo>
                  <a:cubicBezTo>
                    <a:pt x="106" y="8"/>
                    <a:pt x="54" y="88"/>
                    <a:pt x="36" y="146"/>
                  </a:cubicBezTo>
                  <a:cubicBezTo>
                    <a:pt x="53" y="130"/>
                    <a:pt x="75" y="119"/>
                    <a:pt x="100" y="116"/>
                  </a:cubicBezTo>
                  <a:cubicBezTo>
                    <a:pt x="127" y="86"/>
                    <a:pt x="165" y="52"/>
                    <a:pt x="203" y="42"/>
                  </a:cubicBezTo>
                  <a:cubicBezTo>
                    <a:pt x="252" y="101"/>
                    <a:pt x="252" y="101"/>
                    <a:pt x="252" y="101"/>
                  </a:cubicBezTo>
                  <a:cubicBezTo>
                    <a:pt x="252" y="101"/>
                    <a:pt x="199" y="101"/>
                    <a:pt x="198" y="72"/>
                  </a:cubicBezTo>
                  <a:cubicBezTo>
                    <a:pt x="197" y="54"/>
                    <a:pt x="154" y="81"/>
                    <a:pt x="117" y="115"/>
                  </a:cubicBezTo>
                  <a:cubicBezTo>
                    <a:pt x="180" y="117"/>
                    <a:pt x="286" y="175"/>
                    <a:pt x="286" y="237"/>
                  </a:cubicBezTo>
                  <a:cubicBezTo>
                    <a:pt x="286" y="296"/>
                    <a:pt x="191" y="337"/>
                    <a:pt x="127" y="342"/>
                  </a:cubicBezTo>
                  <a:cubicBezTo>
                    <a:pt x="132" y="395"/>
                    <a:pt x="156" y="421"/>
                    <a:pt x="156" y="421"/>
                  </a:cubicBezTo>
                  <a:cubicBezTo>
                    <a:pt x="58" y="375"/>
                    <a:pt x="17" y="290"/>
                    <a:pt x="17" y="290"/>
                  </a:cubicBezTo>
                  <a:cubicBezTo>
                    <a:pt x="18" y="290"/>
                    <a:pt x="18" y="290"/>
                    <a:pt x="18" y="290"/>
                  </a:cubicBezTo>
                  <a:cubicBezTo>
                    <a:pt x="6" y="272"/>
                    <a:pt x="0" y="251"/>
                    <a:pt x="0" y="229"/>
                  </a:cubicBezTo>
                  <a:moveTo>
                    <a:pt x="177" y="224"/>
                  </a:moveTo>
                  <a:cubicBezTo>
                    <a:pt x="177" y="207"/>
                    <a:pt x="163" y="193"/>
                    <a:pt x="146" y="193"/>
                  </a:cubicBezTo>
                  <a:cubicBezTo>
                    <a:pt x="129" y="193"/>
                    <a:pt x="115" y="207"/>
                    <a:pt x="115" y="224"/>
                  </a:cubicBezTo>
                  <a:cubicBezTo>
                    <a:pt x="115" y="241"/>
                    <a:pt x="129" y="254"/>
                    <a:pt x="146" y="254"/>
                  </a:cubicBezTo>
                  <a:cubicBezTo>
                    <a:pt x="163" y="254"/>
                    <a:pt x="177" y="241"/>
                    <a:pt x="177" y="224"/>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black"/>
                </a:solidFill>
                <a:effectLst/>
                <a:uLnTx/>
                <a:uFillTx/>
                <a:latin typeface="等线" panose="02010600030101010101" charset="-122"/>
                <a:ea typeface="等线" panose="02010600030101010101" charset="-122"/>
                <a:cs typeface="+mn-cs"/>
              </a:endParaRPr>
            </a:p>
          </p:txBody>
        </p:sp>
      </p:grpSp>
      <p:pic>
        <p:nvPicPr>
          <p:cNvPr id="9" name="图形 8"/>
          <p:cNvPicPr>
            <a:picLocks noChangeAspect="1"/>
          </p:cNvPicPr>
          <p:nvPr/>
        </p:nvPicPr>
        <p:blipFill>
          <a:blip r:embed="rId4"/>
          <a:stretch>
            <a:fillRect/>
          </a:stretch>
        </p:blipFill>
        <p:spPr>
          <a:xfrm>
            <a:off x="9689719" y="315071"/>
            <a:ext cx="1964618" cy="686373"/>
          </a:xfrm>
          <a:prstGeom prst="rect">
            <a:avLst/>
          </a:prstGeom>
        </p:spPr>
      </p:pic>
      <p:sp>
        <p:nvSpPr>
          <p:cNvPr id="10" name="矩形 9"/>
          <p:cNvSpPr/>
          <p:nvPr/>
        </p:nvSpPr>
        <p:spPr>
          <a:xfrm>
            <a:off x="2033576" y="2321004"/>
            <a:ext cx="3000593" cy="2214880"/>
          </a:xfrm>
          <a:prstGeom prst="rect">
            <a:avLst/>
          </a:prstGeom>
        </p:spPr>
        <p:txBody>
          <a:bodyPr wrap="square">
            <a:spAutoFit/>
          </a:bodyPr>
          <a:lstStyle/>
          <a:p>
            <a:pPr algn="ctr"/>
            <a:r>
              <a:rPr lang="en-US" altLang="zh-CN" sz="13800" b="1" dirty="0">
                <a:solidFill>
                  <a:schemeClr val="bg1"/>
                </a:solidFill>
                <a:latin typeface="微软雅黑" panose="020B0503020204020204" pitchFamily="34" charset="-122"/>
                <a:ea typeface="微软雅黑" panose="020B0503020204020204" pitchFamily="34" charset="-122"/>
              </a:rPr>
              <a:t>03</a:t>
            </a:r>
            <a:endParaRPr lang="zh-CN" altLang="en-US" sz="13800" b="1" dirty="0">
              <a:solidFill>
                <a:schemeClr val="bg1"/>
              </a:solidFill>
              <a:latin typeface="微软雅黑" panose="020B0503020204020204" pitchFamily="34" charset="-122"/>
              <a:ea typeface="微软雅黑" panose="020B0503020204020204" pitchFamily="34" charset="-122"/>
            </a:endParaRPr>
          </a:p>
        </p:txBody>
      </p:sp>
      <p:sp>
        <p:nvSpPr>
          <p:cNvPr id="11" name="文本框 10"/>
          <p:cNvSpPr txBox="1"/>
          <p:nvPr/>
        </p:nvSpPr>
        <p:spPr>
          <a:xfrm>
            <a:off x="5034169" y="2957883"/>
            <a:ext cx="5417820" cy="706755"/>
          </a:xfrm>
          <a:prstGeom prst="rect">
            <a:avLst/>
          </a:prstGeom>
          <a:noFill/>
        </p:spPr>
        <p:txBody>
          <a:bodyPr wrap="square" rtlCol="0">
            <a:spAutoFit/>
          </a:bodyPr>
          <a:lstStyle/>
          <a:p>
            <a:pPr algn="l"/>
            <a:r>
              <a:rPr lang="en-US" altLang="zh-CN" sz="4000" b="1" noProof="1">
                <a:solidFill>
                  <a:schemeClr val="bg1"/>
                </a:solidFill>
                <a:latin typeface="微软雅黑" panose="020B0503020204020204" pitchFamily="34" charset="-122"/>
                <a:ea typeface="微软雅黑" panose="020B0503020204020204" pitchFamily="34" charset="-122"/>
              </a:rPr>
              <a:t>SSC</a:t>
            </a:r>
            <a:r>
              <a:rPr lang="zh-CN" altLang="en-US" sz="4000" b="1" noProof="1">
                <a:solidFill>
                  <a:schemeClr val="bg1"/>
                </a:solidFill>
                <a:latin typeface="微软雅黑" panose="020B0503020204020204" pitchFamily="34" charset="-122"/>
                <a:ea typeface="微软雅黑" panose="020B0503020204020204" pitchFamily="34" charset="-122"/>
              </a:rPr>
              <a:t>的价值是什么</a:t>
            </a:r>
            <a:endParaRPr lang="zh-CN" altLang="en-US" sz="4000" b="1" dirty="0">
              <a:solidFill>
                <a:schemeClr val="bg1"/>
              </a:solidFill>
              <a:latin typeface="微软雅黑" panose="020B0503020204020204" pitchFamily="34" charset="-122"/>
              <a:ea typeface="微软雅黑" panose="020B0503020204020204" pitchFamily="34" charset="-122"/>
            </a:endParaRPr>
          </a:p>
        </p:txBody>
      </p:sp>
    </p:spTree>
    <p:custDataLst>
      <p:tags r:id="rId1"/>
    </p:custData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图片 5"/>
          <p:cNvPicPr>
            <a:picLocks noChangeAspect="1" noChangeArrowheads="1"/>
          </p:cNvPicPr>
          <p:nvPr>
            <p:custDataLst>
              <p:tags r:id="rId1"/>
            </p:custDataLst>
          </p:nvPr>
        </p:nvPicPr>
        <p:blipFill>
          <a:blip r:embed="rId3" cstate="print">
            <a:extLst>
              <a:ext uri="{28A0092B-C50C-407E-A947-70E740481C1C}">
                <a14:useLocalDpi xmlns:a14="http://schemas.microsoft.com/office/drawing/2010/main" val="0"/>
              </a:ext>
            </a:extLst>
          </a:blip>
          <a:srcRect/>
          <a:stretch>
            <a:fillRect/>
          </a:stretch>
        </p:blipFill>
        <p:spPr>
          <a:xfrm>
            <a:off x="2310765" y="1447800"/>
            <a:ext cx="8161020" cy="4253230"/>
          </a:xfrm>
          <a:prstGeom prst="rect">
            <a:avLst/>
          </a:prstGeom>
          <a:noFill/>
          <a:ln>
            <a:noFill/>
          </a:ln>
        </p:spPr>
      </p:pic>
      <p:pic>
        <p:nvPicPr>
          <p:cNvPr id="3" name="图形 1"/>
          <p:cNvPicPr>
            <a:picLocks noChangeAspect="1"/>
          </p:cNvPicPr>
          <p:nvPr/>
        </p:nvPicPr>
        <p:blipFill>
          <a:blip r:embed="rId4"/>
          <a:stretch>
            <a:fillRect/>
          </a:stretch>
        </p:blipFill>
        <p:spPr>
          <a:xfrm>
            <a:off x="9761639" y="258304"/>
            <a:ext cx="1964618" cy="686373"/>
          </a:xfrm>
          <a:prstGeom prst="rect">
            <a:avLst/>
          </a:prstGeom>
        </p:spPr>
      </p:pic>
      <p:sp>
        <p:nvSpPr>
          <p:cNvPr id="4" name="文本框 3"/>
          <p:cNvSpPr txBox="1"/>
          <p:nvPr/>
        </p:nvSpPr>
        <p:spPr>
          <a:xfrm>
            <a:off x="678180" y="459663"/>
            <a:ext cx="5417820" cy="706755"/>
          </a:xfrm>
          <a:prstGeom prst="rect">
            <a:avLst/>
          </a:prstGeom>
          <a:noFill/>
        </p:spPr>
        <p:txBody>
          <a:bodyPr wrap="square" rtlCol="0">
            <a:spAutoFit/>
          </a:bodyPr>
          <a:lstStyle/>
          <a:p>
            <a:pPr algn="l"/>
            <a:r>
              <a:rPr lang="en-US" altLang="zh-CN" sz="4000" b="1" noProof="1">
                <a:latin typeface="微软雅黑" panose="020B0503020204020204" pitchFamily="34" charset="-122"/>
                <a:ea typeface="微软雅黑" panose="020B0503020204020204" pitchFamily="34" charset="-122"/>
              </a:rPr>
              <a:t>SSC</a:t>
            </a:r>
            <a:r>
              <a:rPr lang="zh-CN" altLang="en-US" sz="4000" b="1" noProof="1">
                <a:latin typeface="微软雅黑" panose="020B0503020204020204" pitchFamily="34" charset="-122"/>
                <a:ea typeface="微软雅黑" panose="020B0503020204020204" pitchFamily="34" charset="-122"/>
              </a:rPr>
              <a:t>的价值是什么</a:t>
            </a:r>
            <a:endParaRPr lang="zh-CN" altLang="en-US" sz="4000" b="1" dirty="0">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形 1"/>
          <p:cNvPicPr>
            <a:picLocks noChangeAspect="1"/>
          </p:cNvPicPr>
          <p:nvPr/>
        </p:nvPicPr>
        <p:blipFill>
          <a:blip r:embed="rId2"/>
          <a:stretch>
            <a:fillRect/>
          </a:stretch>
        </p:blipFill>
        <p:spPr>
          <a:xfrm>
            <a:off x="9761639" y="258304"/>
            <a:ext cx="1964618" cy="686373"/>
          </a:xfrm>
          <a:prstGeom prst="rect">
            <a:avLst/>
          </a:prstGeom>
        </p:spPr>
      </p:pic>
      <p:sp>
        <p:nvSpPr>
          <p:cNvPr id="4" name="文本框 3"/>
          <p:cNvSpPr txBox="1"/>
          <p:nvPr/>
        </p:nvSpPr>
        <p:spPr>
          <a:xfrm>
            <a:off x="678180" y="459663"/>
            <a:ext cx="5417820" cy="707886"/>
          </a:xfrm>
          <a:prstGeom prst="rect">
            <a:avLst/>
          </a:prstGeom>
          <a:noFill/>
        </p:spPr>
        <p:txBody>
          <a:bodyPr wrap="square" rtlCol="0">
            <a:spAutoFit/>
          </a:bodyPr>
          <a:lstStyle/>
          <a:p>
            <a:pPr algn="l"/>
            <a:r>
              <a:rPr lang="en-US" altLang="zh-CN" sz="4000" b="1" noProof="1">
                <a:latin typeface="微软雅黑" panose="020B0503020204020204" pitchFamily="34" charset="-122"/>
                <a:ea typeface="微软雅黑" panose="020B0503020204020204" pitchFamily="34" charset="-122"/>
              </a:rPr>
              <a:t>SSC</a:t>
            </a:r>
            <a:r>
              <a:rPr lang="zh-CN" altLang="en-US" sz="4000" b="1" noProof="1">
                <a:latin typeface="微软雅黑" panose="020B0503020204020204" pitchFamily="34" charset="-122"/>
                <a:ea typeface="微软雅黑" panose="020B0503020204020204" pitchFamily="34" charset="-122"/>
              </a:rPr>
              <a:t>的价值是什么</a:t>
            </a:r>
            <a:endParaRPr lang="zh-CN" altLang="en-US" sz="4000" b="1" dirty="0">
              <a:latin typeface="微软雅黑" panose="020B0503020204020204" pitchFamily="34" charset="-122"/>
              <a:ea typeface="微软雅黑" panose="020B0503020204020204" pitchFamily="34" charset="-122"/>
            </a:endParaRPr>
          </a:p>
        </p:txBody>
      </p:sp>
      <p:pic>
        <p:nvPicPr>
          <p:cNvPr id="6" name="图片 5" descr="303b32313536323436363bc8cbb9a4b3c9b1be"/>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678180" y="1831340"/>
            <a:ext cx="2042795" cy="2042795"/>
          </a:xfrm>
          <a:prstGeom prst="rect">
            <a:avLst/>
          </a:prstGeom>
        </p:spPr>
      </p:pic>
      <p:pic>
        <p:nvPicPr>
          <p:cNvPr id="7" name="图片 6" descr="303b333437363839323bcce1c9fdd0a7c2ca"/>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3847465" y="1831340"/>
            <a:ext cx="2099310" cy="2099310"/>
          </a:xfrm>
          <a:prstGeom prst="rect">
            <a:avLst/>
          </a:prstGeom>
        </p:spPr>
      </p:pic>
      <p:sp>
        <p:nvSpPr>
          <p:cNvPr id="9" name="文本框 8"/>
          <p:cNvSpPr txBox="1"/>
          <p:nvPr/>
        </p:nvSpPr>
        <p:spPr>
          <a:xfrm>
            <a:off x="983615" y="4284980"/>
            <a:ext cx="1615440" cy="460375"/>
          </a:xfrm>
          <a:prstGeom prst="rect">
            <a:avLst/>
          </a:prstGeom>
          <a:noFill/>
        </p:spPr>
        <p:txBody>
          <a:bodyPr wrap="square" rtlCol="0">
            <a:spAutoFit/>
          </a:bodyPr>
          <a:lstStyle/>
          <a:p>
            <a:r>
              <a:rPr lang="zh-CN" altLang="en-US" sz="2400">
                <a:latin typeface="微软雅黑" panose="020B0503020204020204" pitchFamily="34" charset="-122"/>
                <a:ea typeface="微软雅黑" panose="020B0503020204020204" pitchFamily="34" charset="-122"/>
              </a:rPr>
              <a:t>降低成本</a:t>
            </a:r>
          </a:p>
        </p:txBody>
      </p:sp>
      <p:sp>
        <p:nvSpPr>
          <p:cNvPr id="10" name="文本框 9"/>
          <p:cNvSpPr txBox="1"/>
          <p:nvPr/>
        </p:nvSpPr>
        <p:spPr>
          <a:xfrm>
            <a:off x="4027170" y="4284980"/>
            <a:ext cx="1862455" cy="460375"/>
          </a:xfrm>
          <a:prstGeom prst="rect">
            <a:avLst/>
          </a:prstGeom>
          <a:noFill/>
        </p:spPr>
        <p:txBody>
          <a:bodyPr wrap="square" rtlCol="0">
            <a:spAutoFit/>
          </a:bodyPr>
          <a:lstStyle/>
          <a:p>
            <a:r>
              <a:rPr lang="zh-CN" altLang="en-US" sz="2400">
                <a:latin typeface="微软雅黑" panose="020B0503020204020204" pitchFamily="34" charset="-122"/>
                <a:ea typeface="微软雅黑" panose="020B0503020204020204" pitchFamily="34" charset="-122"/>
              </a:rPr>
              <a:t>提升效率</a:t>
            </a:r>
          </a:p>
        </p:txBody>
      </p:sp>
      <p:sp>
        <p:nvSpPr>
          <p:cNvPr id="11" name="文本框 10"/>
          <p:cNvSpPr txBox="1"/>
          <p:nvPr/>
        </p:nvSpPr>
        <p:spPr>
          <a:xfrm>
            <a:off x="6864350" y="4284980"/>
            <a:ext cx="1862455" cy="460375"/>
          </a:xfrm>
          <a:prstGeom prst="rect">
            <a:avLst/>
          </a:prstGeom>
          <a:noFill/>
        </p:spPr>
        <p:txBody>
          <a:bodyPr wrap="square" rtlCol="0">
            <a:spAutoFit/>
          </a:bodyPr>
          <a:lstStyle/>
          <a:p>
            <a:r>
              <a:rPr lang="zh-CN" altLang="en-US" sz="2400">
                <a:latin typeface="微软雅黑" panose="020B0503020204020204" pitchFamily="34" charset="-122"/>
                <a:ea typeface="微软雅黑" panose="020B0503020204020204" pitchFamily="34" charset="-122"/>
              </a:rPr>
              <a:t>聚焦战略</a:t>
            </a:r>
          </a:p>
        </p:txBody>
      </p:sp>
      <p:pic>
        <p:nvPicPr>
          <p:cNvPr id="13" name="图片 12" descr="303b333438313332363bd5bdc2d4"/>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a:off x="6864350" y="2146300"/>
            <a:ext cx="1469390" cy="1469390"/>
          </a:xfrm>
          <a:prstGeom prst="rect">
            <a:avLst/>
          </a:prstGeom>
        </p:spPr>
      </p:pic>
      <p:pic>
        <p:nvPicPr>
          <p:cNvPr id="5" name="图片 4" descr="303b343532333533313bb7fecef1d6cac1bf"/>
          <p:cNvPicPr>
            <a:picLocks noChangeAspect="1"/>
          </p:cNvPicPr>
          <p:nvPr/>
        </p:nvPicPr>
        <p:blipFill>
          <a:blip r:embed="rId9">
            <a:extLst>
              <a:ext uri="{96DAC541-7B7A-43D3-8B79-37D633B846F1}">
                <asvg:svgBlip xmlns:asvg="http://schemas.microsoft.com/office/drawing/2016/SVG/main" r:embed="rId10"/>
              </a:ext>
            </a:extLst>
          </a:blip>
          <a:stretch>
            <a:fillRect/>
          </a:stretch>
        </p:blipFill>
        <p:spPr>
          <a:xfrm>
            <a:off x="9344025" y="1959610"/>
            <a:ext cx="1786890" cy="1786890"/>
          </a:xfrm>
          <a:prstGeom prst="rect">
            <a:avLst/>
          </a:prstGeom>
        </p:spPr>
      </p:pic>
      <p:sp>
        <p:nvSpPr>
          <p:cNvPr id="8" name="文本框 7"/>
          <p:cNvSpPr txBox="1"/>
          <p:nvPr/>
        </p:nvSpPr>
        <p:spPr>
          <a:xfrm>
            <a:off x="9427210" y="4284980"/>
            <a:ext cx="2299335" cy="460375"/>
          </a:xfrm>
          <a:prstGeom prst="rect">
            <a:avLst/>
          </a:prstGeom>
          <a:noFill/>
        </p:spPr>
        <p:txBody>
          <a:bodyPr wrap="square" rtlCol="0">
            <a:spAutoFit/>
          </a:bodyPr>
          <a:lstStyle/>
          <a:p>
            <a:r>
              <a:rPr lang="zh-CN" altLang="en-US" sz="2400">
                <a:latin typeface="微软雅黑" panose="020B0503020204020204" pitchFamily="34" charset="-122"/>
                <a:ea typeface="微软雅黑" panose="020B0503020204020204" pitchFamily="34" charset="-122"/>
              </a:rPr>
              <a:t>员工满意度</a:t>
            </a:r>
          </a:p>
        </p:txBody>
      </p:sp>
    </p:spTree>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矩形 4"/>
          <p:cNvSpPr/>
          <p:nvPr/>
        </p:nvSpPr>
        <p:spPr>
          <a:xfrm>
            <a:off x="229456" y="-67047"/>
            <a:ext cx="12192000" cy="6858000"/>
          </a:xfrm>
          <a:prstGeom prst="rect">
            <a:avLst/>
          </a:prstGeom>
          <a:gradFill flip="none" rotWithShape="1">
            <a:gsLst>
              <a:gs pos="0">
                <a:srgbClr val="449A63"/>
              </a:gs>
              <a:gs pos="100000">
                <a:srgbClr val="2B6640"/>
              </a:gs>
            </a:gsLst>
            <a:lin ang="189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defRPr/>
            </a:pPr>
            <a:endParaRPr kumimoji="0" lang="zh-CN" altLang="en-US" sz="1800" b="0" i="0" u="none" strike="noStrike" kern="1200" cap="none" spc="0" normalizeH="0" baseline="0" noProof="0" dirty="0">
              <a:ln>
                <a:noFill/>
              </a:ln>
              <a:solidFill>
                <a:prstClr val="white"/>
              </a:solidFill>
              <a:effectLst/>
              <a:uLnTx/>
              <a:uFillTx/>
              <a:latin typeface="等线" panose="02010600030101010101" charset="-122"/>
              <a:ea typeface="等线" panose="02010600030101010101" charset="-122"/>
              <a:cs typeface="+mn-cs"/>
            </a:endParaRPr>
          </a:p>
        </p:txBody>
      </p:sp>
      <p:grpSp>
        <p:nvGrpSpPr>
          <p:cNvPr id="6" name="组合 5"/>
          <p:cNvGrpSpPr/>
          <p:nvPr/>
        </p:nvGrpSpPr>
        <p:grpSpPr>
          <a:xfrm>
            <a:off x="6727580" y="2310382"/>
            <a:ext cx="5154178" cy="4971511"/>
            <a:chOff x="8705175" y="708628"/>
            <a:chExt cx="408400" cy="393926"/>
          </a:xfrm>
          <a:solidFill>
            <a:schemeClr val="bg1">
              <a:alpha val="10000"/>
            </a:schemeClr>
          </a:solidFill>
        </p:grpSpPr>
        <p:sp>
          <p:nvSpPr>
            <p:cNvPr id="7" name="Freeform 5"/>
            <p:cNvSpPr>
              <a:spLocks noEditPoints="1"/>
            </p:cNvSpPr>
            <p:nvPr/>
          </p:nvSpPr>
          <p:spPr bwMode="auto">
            <a:xfrm>
              <a:off x="8705175" y="791951"/>
              <a:ext cx="210459" cy="310603"/>
            </a:xfrm>
            <a:custGeom>
              <a:avLst/>
              <a:gdLst>
                <a:gd name="T0" fmla="*/ 286 w 286"/>
                <a:gd name="T1" fmla="*/ 229 h 421"/>
                <a:gd name="T2" fmla="*/ 265 w 286"/>
                <a:gd name="T3" fmla="*/ 163 h 421"/>
                <a:gd name="T4" fmla="*/ 176 w 286"/>
                <a:gd name="T5" fmla="*/ 0 h 421"/>
                <a:gd name="T6" fmla="*/ 109 w 286"/>
                <a:gd name="T7" fmla="*/ 38 h 421"/>
                <a:gd name="T8" fmla="*/ 170 w 286"/>
                <a:gd name="T9" fmla="*/ 31 h 421"/>
                <a:gd name="T10" fmla="*/ 250 w 286"/>
                <a:gd name="T11" fmla="*/ 146 h 421"/>
                <a:gd name="T12" fmla="*/ 186 w 286"/>
                <a:gd name="T13" fmla="*/ 116 h 421"/>
                <a:gd name="T14" fmla="*/ 83 w 286"/>
                <a:gd name="T15" fmla="*/ 42 h 421"/>
                <a:gd name="T16" fmla="*/ 34 w 286"/>
                <a:gd name="T17" fmla="*/ 101 h 421"/>
                <a:gd name="T18" fmla="*/ 88 w 286"/>
                <a:gd name="T19" fmla="*/ 73 h 421"/>
                <a:gd name="T20" fmla="*/ 169 w 286"/>
                <a:gd name="T21" fmla="*/ 115 h 421"/>
                <a:gd name="T22" fmla="*/ 0 w 286"/>
                <a:gd name="T23" fmla="*/ 237 h 421"/>
                <a:gd name="T24" fmla="*/ 159 w 286"/>
                <a:gd name="T25" fmla="*/ 343 h 421"/>
                <a:gd name="T26" fmla="*/ 130 w 286"/>
                <a:gd name="T27" fmla="*/ 421 h 421"/>
                <a:gd name="T28" fmla="*/ 269 w 286"/>
                <a:gd name="T29" fmla="*/ 290 h 421"/>
                <a:gd name="T30" fmla="*/ 268 w 286"/>
                <a:gd name="T31" fmla="*/ 290 h 421"/>
                <a:gd name="T32" fmla="*/ 286 w 286"/>
                <a:gd name="T33" fmla="*/ 229 h 421"/>
                <a:gd name="T34" fmla="*/ 109 w 286"/>
                <a:gd name="T35" fmla="*/ 224 h 421"/>
                <a:gd name="T36" fmla="*/ 140 w 286"/>
                <a:gd name="T37" fmla="*/ 193 h 421"/>
                <a:gd name="T38" fmla="*/ 171 w 286"/>
                <a:gd name="T39" fmla="*/ 224 h 421"/>
                <a:gd name="T40" fmla="*/ 140 w 286"/>
                <a:gd name="T41" fmla="*/ 255 h 421"/>
                <a:gd name="T42" fmla="*/ 109 w 286"/>
                <a:gd name="T43" fmla="*/ 224 h 4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286" h="421">
                  <a:moveTo>
                    <a:pt x="286" y="229"/>
                  </a:moveTo>
                  <a:cubicBezTo>
                    <a:pt x="286" y="204"/>
                    <a:pt x="278" y="182"/>
                    <a:pt x="265" y="163"/>
                  </a:cubicBezTo>
                  <a:cubicBezTo>
                    <a:pt x="258" y="137"/>
                    <a:pt x="229" y="39"/>
                    <a:pt x="176" y="0"/>
                  </a:cubicBezTo>
                  <a:cubicBezTo>
                    <a:pt x="109" y="38"/>
                    <a:pt x="109" y="38"/>
                    <a:pt x="109" y="38"/>
                  </a:cubicBezTo>
                  <a:cubicBezTo>
                    <a:pt x="109" y="38"/>
                    <a:pt x="158" y="57"/>
                    <a:pt x="170" y="31"/>
                  </a:cubicBezTo>
                  <a:cubicBezTo>
                    <a:pt x="180" y="8"/>
                    <a:pt x="232" y="88"/>
                    <a:pt x="250" y="146"/>
                  </a:cubicBezTo>
                  <a:cubicBezTo>
                    <a:pt x="233" y="130"/>
                    <a:pt x="211" y="119"/>
                    <a:pt x="186" y="116"/>
                  </a:cubicBezTo>
                  <a:cubicBezTo>
                    <a:pt x="159" y="86"/>
                    <a:pt x="121" y="53"/>
                    <a:pt x="83" y="42"/>
                  </a:cubicBezTo>
                  <a:cubicBezTo>
                    <a:pt x="34" y="101"/>
                    <a:pt x="34" y="101"/>
                    <a:pt x="34" y="101"/>
                  </a:cubicBezTo>
                  <a:cubicBezTo>
                    <a:pt x="34" y="101"/>
                    <a:pt x="87" y="101"/>
                    <a:pt x="88" y="73"/>
                  </a:cubicBezTo>
                  <a:cubicBezTo>
                    <a:pt x="90" y="54"/>
                    <a:pt x="132" y="81"/>
                    <a:pt x="169" y="115"/>
                  </a:cubicBezTo>
                  <a:cubicBezTo>
                    <a:pt x="106" y="117"/>
                    <a:pt x="0" y="175"/>
                    <a:pt x="0" y="237"/>
                  </a:cubicBezTo>
                  <a:cubicBezTo>
                    <a:pt x="0" y="296"/>
                    <a:pt x="95" y="337"/>
                    <a:pt x="159" y="343"/>
                  </a:cubicBezTo>
                  <a:cubicBezTo>
                    <a:pt x="154" y="395"/>
                    <a:pt x="130" y="421"/>
                    <a:pt x="130" y="421"/>
                  </a:cubicBezTo>
                  <a:cubicBezTo>
                    <a:pt x="228" y="375"/>
                    <a:pt x="269" y="290"/>
                    <a:pt x="269" y="290"/>
                  </a:cubicBezTo>
                  <a:cubicBezTo>
                    <a:pt x="268" y="290"/>
                    <a:pt x="268" y="290"/>
                    <a:pt x="268" y="290"/>
                  </a:cubicBezTo>
                  <a:cubicBezTo>
                    <a:pt x="280" y="273"/>
                    <a:pt x="286" y="252"/>
                    <a:pt x="286" y="229"/>
                  </a:cubicBezTo>
                  <a:moveTo>
                    <a:pt x="109" y="224"/>
                  </a:moveTo>
                  <a:cubicBezTo>
                    <a:pt x="109" y="207"/>
                    <a:pt x="123" y="193"/>
                    <a:pt x="140" y="193"/>
                  </a:cubicBezTo>
                  <a:cubicBezTo>
                    <a:pt x="157" y="193"/>
                    <a:pt x="171" y="207"/>
                    <a:pt x="171" y="224"/>
                  </a:cubicBezTo>
                  <a:cubicBezTo>
                    <a:pt x="171" y="241"/>
                    <a:pt x="157" y="255"/>
                    <a:pt x="140" y="255"/>
                  </a:cubicBezTo>
                  <a:cubicBezTo>
                    <a:pt x="123" y="255"/>
                    <a:pt x="109" y="241"/>
                    <a:pt x="109" y="224"/>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black"/>
                </a:solidFill>
                <a:effectLst/>
                <a:uLnTx/>
                <a:uFillTx/>
                <a:latin typeface="等线" panose="02010600030101010101" charset="-122"/>
                <a:ea typeface="等线" panose="02010600030101010101" charset="-122"/>
                <a:cs typeface="+mn-cs"/>
              </a:endParaRPr>
            </a:p>
          </p:txBody>
        </p:sp>
        <p:sp>
          <p:nvSpPr>
            <p:cNvPr id="8" name="Freeform 6"/>
            <p:cNvSpPr>
              <a:spLocks noEditPoints="1"/>
            </p:cNvSpPr>
            <p:nvPr/>
          </p:nvSpPr>
          <p:spPr bwMode="auto">
            <a:xfrm>
              <a:off x="8903116" y="708628"/>
              <a:ext cx="210459" cy="310603"/>
            </a:xfrm>
            <a:custGeom>
              <a:avLst/>
              <a:gdLst>
                <a:gd name="T0" fmla="*/ 0 w 286"/>
                <a:gd name="T1" fmla="*/ 229 h 421"/>
                <a:gd name="T2" fmla="*/ 21 w 286"/>
                <a:gd name="T3" fmla="*/ 163 h 421"/>
                <a:gd name="T4" fmla="*/ 110 w 286"/>
                <a:gd name="T5" fmla="*/ 0 h 421"/>
                <a:gd name="T6" fmla="*/ 177 w 286"/>
                <a:gd name="T7" fmla="*/ 38 h 421"/>
                <a:gd name="T8" fmla="*/ 116 w 286"/>
                <a:gd name="T9" fmla="*/ 30 h 421"/>
                <a:gd name="T10" fmla="*/ 36 w 286"/>
                <a:gd name="T11" fmla="*/ 146 h 421"/>
                <a:gd name="T12" fmla="*/ 100 w 286"/>
                <a:gd name="T13" fmla="*/ 116 h 421"/>
                <a:gd name="T14" fmla="*/ 203 w 286"/>
                <a:gd name="T15" fmla="*/ 42 h 421"/>
                <a:gd name="T16" fmla="*/ 252 w 286"/>
                <a:gd name="T17" fmla="*/ 101 h 421"/>
                <a:gd name="T18" fmla="*/ 198 w 286"/>
                <a:gd name="T19" fmla="*/ 72 h 421"/>
                <a:gd name="T20" fmla="*/ 117 w 286"/>
                <a:gd name="T21" fmla="*/ 115 h 421"/>
                <a:gd name="T22" fmla="*/ 286 w 286"/>
                <a:gd name="T23" fmla="*/ 237 h 421"/>
                <a:gd name="T24" fmla="*/ 127 w 286"/>
                <a:gd name="T25" fmla="*/ 342 h 421"/>
                <a:gd name="T26" fmla="*/ 156 w 286"/>
                <a:gd name="T27" fmla="*/ 421 h 421"/>
                <a:gd name="T28" fmla="*/ 17 w 286"/>
                <a:gd name="T29" fmla="*/ 290 h 421"/>
                <a:gd name="T30" fmla="*/ 18 w 286"/>
                <a:gd name="T31" fmla="*/ 290 h 421"/>
                <a:gd name="T32" fmla="*/ 0 w 286"/>
                <a:gd name="T33" fmla="*/ 229 h 421"/>
                <a:gd name="T34" fmla="*/ 177 w 286"/>
                <a:gd name="T35" fmla="*/ 224 h 421"/>
                <a:gd name="T36" fmla="*/ 146 w 286"/>
                <a:gd name="T37" fmla="*/ 193 h 421"/>
                <a:gd name="T38" fmla="*/ 115 w 286"/>
                <a:gd name="T39" fmla="*/ 224 h 421"/>
                <a:gd name="T40" fmla="*/ 146 w 286"/>
                <a:gd name="T41" fmla="*/ 254 h 421"/>
                <a:gd name="T42" fmla="*/ 177 w 286"/>
                <a:gd name="T43" fmla="*/ 224 h 4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286" h="421">
                  <a:moveTo>
                    <a:pt x="0" y="229"/>
                  </a:moveTo>
                  <a:cubicBezTo>
                    <a:pt x="0" y="204"/>
                    <a:pt x="8" y="182"/>
                    <a:pt x="21" y="163"/>
                  </a:cubicBezTo>
                  <a:cubicBezTo>
                    <a:pt x="28" y="137"/>
                    <a:pt x="57" y="39"/>
                    <a:pt x="110" y="0"/>
                  </a:cubicBezTo>
                  <a:cubicBezTo>
                    <a:pt x="177" y="38"/>
                    <a:pt x="177" y="38"/>
                    <a:pt x="177" y="38"/>
                  </a:cubicBezTo>
                  <a:cubicBezTo>
                    <a:pt x="177" y="38"/>
                    <a:pt x="128" y="57"/>
                    <a:pt x="116" y="30"/>
                  </a:cubicBezTo>
                  <a:cubicBezTo>
                    <a:pt x="106" y="8"/>
                    <a:pt x="54" y="88"/>
                    <a:pt x="36" y="146"/>
                  </a:cubicBezTo>
                  <a:cubicBezTo>
                    <a:pt x="53" y="130"/>
                    <a:pt x="75" y="119"/>
                    <a:pt x="100" y="116"/>
                  </a:cubicBezTo>
                  <a:cubicBezTo>
                    <a:pt x="127" y="86"/>
                    <a:pt x="165" y="52"/>
                    <a:pt x="203" y="42"/>
                  </a:cubicBezTo>
                  <a:cubicBezTo>
                    <a:pt x="252" y="101"/>
                    <a:pt x="252" y="101"/>
                    <a:pt x="252" y="101"/>
                  </a:cubicBezTo>
                  <a:cubicBezTo>
                    <a:pt x="252" y="101"/>
                    <a:pt x="199" y="101"/>
                    <a:pt x="198" y="72"/>
                  </a:cubicBezTo>
                  <a:cubicBezTo>
                    <a:pt x="197" y="54"/>
                    <a:pt x="154" y="81"/>
                    <a:pt x="117" y="115"/>
                  </a:cubicBezTo>
                  <a:cubicBezTo>
                    <a:pt x="180" y="117"/>
                    <a:pt x="286" y="175"/>
                    <a:pt x="286" y="237"/>
                  </a:cubicBezTo>
                  <a:cubicBezTo>
                    <a:pt x="286" y="296"/>
                    <a:pt x="191" y="337"/>
                    <a:pt x="127" y="342"/>
                  </a:cubicBezTo>
                  <a:cubicBezTo>
                    <a:pt x="132" y="395"/>
                    <a:pt x="156" y="421"/>
                    <a:pt x="156" y="421"/>
                  </a:cubicBezTo>
                  <a:cubicBezTo>
                    <a:pt x="58" y="375"/>
                    <a:pt x="17" y="290"/>
                    <a:pt x="17" y="290"/>
                  </a:cubicBezTo>
                  <a:cubicBezTo>
                    <a:pt x="18" y="290"/>
                    <a:pt x="18" y="290"/>
                    <a:pt x="18" y="290"/>
                  </a:cubicBezTo>
                  <a:cubicBezTo>
                    <a:pt x="6" y="272"/>
                    <a:pt x="0" y="251"/>
                    <a:pt x="0" y="229"/>
                  </a:cubicBezTo>
                  <a:moveTo>
                    <a:pt x="177" y="224"/>
                  </a:moveTo>
                  <a:cubicBezTo>
                    <a:pt x="177" y="207"/>
                    <a:pt x="163" y="193"/>
                    <a:pt x="146" y="193"/>
                  </a:cubicBezTo>
                  <a:cubicBezTo>
                    <a:pt x="129" y="193"/>
                    <a:pt x="115" y="207"/>
                    <a:pt x="115" y="224"/>
                  </a:cubicBezTo>
                  <a:cubicBezTo>
                    <a:pt x="115" y="241"/>
                    <a:pt x="129" y="254"/>
                    <a:pt x="146" y="254"/>
                  </a:cubicBezTo>
                  <a:cubicBezTo>
                    <a:pt x="163" y="254"/>
                    <a:pt x="177" y="241"/>
                    <a:pt x="177" y="224"/>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black"/>
                </a:solidFill>
                <a:effectLst/>
                <a:uLnTx/>
                <a:uFillTx/>
                <a:latin typeface="等线" panose="02010600030101010101" charset="-122"/>
                <a:ea typeface="等线" panose="02010600030101010101" charset="-122"/>
                <a:cs typeface="+mn-cs"/>
              </a:endParaRPr>
            </a:p>
          </p:txBody>
        </p:sp>
      </p:grpSp>
      <p:pic>
        <p:nvPicPr>
          <p:cNvPr id="9" name="图形 8"/>
          <p:cNvPicPr>
            <a:picLocks noChangeAspect="1"/>
          </p:cNvPicPr>
          <p:nvPr/>
        </p:nvPicPr>
        <p:blipFill>
          <a:blip r:embed="rId4"/>
          <a:stretch>
            <a:fillRect/>
          </a:stretch>
        </p:blipFill>
        <p:spPr>
          <a:xfrm>
            <a:off x="9689719" y="315071"/>
            <a:ext cx="1964618" cy="686373"/>
          </a:xfrm>
          <a:prstGeom prst="rect">
            <a:avLst/>
          </a:prstGeom>
        </p:spPr>
      </p:pic>
      <p:sp>
        <p:nvSpPr>
          <p:cNvPr id="10" name="矩形 9"/>
          <p:cNvSpPr/>
          <p:nvPr/>
        </p:nvSpPr>
        <p:spPr>
          <a:xfrm>
            <a:off x="2033576" y="2321004"/>
            <a:ext cx="3000593" cy="2215991"/>
          </a:xfrm>
          <a:prstGeom prst="rect">
            <a:avLst/>
          </a:prstGeom>
        </p:spPr>
        <p:txBody>
          <a:bodyPr wrap="square">
            <a:spAutoFit/>
          </a:bodyPr>
          <a:lstStyle/>
          <a:p>
            <a:pPr algn="ctr"/>
            <a:r>
              <a:rPr lang="en-US" altLang="zh-CN" sz="13800" b="1" dirty="0">
                <a:solidFill>
                  <a:schemeClr val="bg1"/>
                </a:solidFill>
                <a:latin typeface="微软雅黑" panose="020B0503020204020204" pitchFamily="34" charset="-122"/>
                <a:ea typeface="微软雅黑" panose="020B0503020204020204" pitchFamily="34" charset="-122"/>
              </a:rPr>
              <a:t>04</a:t>
            </a:r>
            <a:endParaRPr lang="zh-CN" altLang="en-US" sz="13800" b="1" dirty="0">
              <a:solidFill>
                <a:schemeClr val="bg1"/>
              </a:solidFill>
              <a:latin typeface="微软雅黑" panose="020B0503020204020204" pitchFamily="34" charset="-122"/>
              <a:ea typeface="微软雅黑" panose="020B0503020204020204" pitchFamily="34" charset="-122"/>
            </a:endParaRPr>
          </a:p>
        </p:txBody>
      </p:sp>
      <p:sp>
        <p:nvSpPr>
          <p:cNvPr id="2" name="文本框 1"/>
          <p:cNvSpPr txBox="1"/>
          <p:nvPr/>
        </p:nvSpPr>
        <p:spPr>
          <a:xfrm>
            <a:off x="5178175" y="3154166"/>
            <a:ext cx="7171362" cy="707886"/>
          </a:xfrm>
          <a:prstGeom prst="rect">
            <a:avLst/>
          </a:prstGeom>
          <a:noFill/>
        </p:spPr>
        <p:txBody>
          <a:bodyPr wrap="square" rtlCol="0">
            <a:spAutoFit/>
          </a:bodyPr>
          <a:lstStyle/>
          <a:p>
            <a:r>
              <a:rPr lang="zh-CN" altLang="en-US" sz="4000" b="1" dirty="0">
                <a:solidFill>
                  <a:schemeClr val="bg1"/>
                </a:solidFill>
                <a:latin typeface="微软雅黑" panose="020B0503020204020204" pitchFamily="34" charset="-122"/>
                <a:ea typeface="微软雅黑" panose="020B0503020204020204" pitchFamily="34" charset="-122"/>
                <a:cs typeface="微软雅黑" panose="020B0503020204020204" pitchFamily="34" charset="-122"/>
              </a:rPr>
              <a:t>落地</a:t>
            </a:r>
            <a:r>
              <a:rPr lang="en-US" altLang="zh-CN" sz="4000" b="1" dirty="0">
                <a:solidFill>
                  <a:schemeClr val="bg1"/>
                </a:solidFill>
                <a:latin typeface="微软雅黑" panose="020B0503020204020204" pitchFamily="34" charset="-122"/>
                <a:ea typeface="微软雅黑" panose="020B0503020204020204" pitchFamily="34" charset="-122"/>
                <a:cs typeface="微软雅黑" panose="020B0503020204020204" pitchFamily="34" charset="-122"/>
              </a:rPr>
              <a:t>SSC</a:t>
            </a:r>
            <a:r>
              <a:rPr lang="zh-CN" altLang="en-US" sz="4000" b="1" dirty="0">
                <a:solidFill>
                  <a:schemeClr val="bg1"/>
                </a:solidFill>
                <a:latin typeface="微软雅黑" panose="020B0503020204020204" pitchFamily="34" charset="-122"/>
                <a:ea typeface="微软雅黑" panose="020B0503020204020204" pitchFamily="34" charset="-122"/>
                <a:cs typeface="微软雅黑" panose="020B0503020204020204" pitchFamily="34" charset="-122"/>
              </a:rPr>
              <a:t>的关键成功因素</a:t>
            </a:r>
            <a:endParaRPr lang="zh-CN" altLang="en-US" sz="4000" dirty="0"/>
          </a:p>
        </p:txBody>
      </p:sp>
    </p:spTree>
    <p:custDataLst>
      <p:tags r:id="rId1"/>
    </p:custData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形 1"/>
          <p:cNvPicPr>
            <a:picLocks noChangeAspect="1"/>
          </p:cNvPicPr>
          <p:nvPr/>
        </p:nvPicPr>
        <p:blipFill>
          <a:blip r:embed="rId2"/>
          <a:stretch>
            <a:fillRect/>
          </a:stretch>
        </p:blipFill>
        <p:spPr>
          <a:xfrm>
            <a:off x="9691789" y="258304"/>
            <a:ext cx="1964618" cy="686373"/>
          </a:xfrm>
          <a:prstGeom prst="rect">
            <a:avLst/>
          </a:prstGeom>
        </p:spPr>
      </p:pic>
      <p:sp>
        <p:nvSpPr>
          <p:cNvPr id="3" name="文本框 2"/>
          <p:cNvSpPr txBox="1"/>
          <p:nvPr/>
        </p:nvSpPr>
        <p:spPr>
          <a:xfrm>
            <a:off x="2369185" y="1351915"/>
            <a:ext cx="8237855" cy="4154170"/>
          </a:xfrm>
          <a:prstGeom prst="rect">
            <a:avLst/>
          </a:prstGeom>
          <a:noFill/>
        </p:spPr>
        <p:txBody>
          <a:bodyPr wrap="square" rtlCol="0">
            <a:spAutoFit/>
          </a:bodyPr>
          <a:lstStyle/>
          <a:p>
            <a:r>
              <a:rPr lang="en-US" altLang="zh-CN" sz="2400">
                <a:latin typeface="微软雅黑" panose="020B0503020204020204" pitchFamily="34" charset="-122"/>
                <a:ea typeface="微软雅黑" panose="020B0503020204020204" pitchFamily="34" charset="-122"/>
                <a:cs typeface="微软雅黑" panose="020B0503020204020204" pitchFamily="34" charset="-122"/>
              </a:rPr>
              <a:t>1</a:t>
            </a:r>
            <a:r>
              <a:rPr lang="zh-CN" altLang="en-US" sz="2400">
                <a:latin typeface="微软雅黑" panose="020B0503020204020204" pitchFamily="34" charset="-122"/>
                <a:ea typeface="微软雅黑" panose="020B0503020204020204" pitchFamily="34" charset="-122"/>
                <a:cs typeface="微软雅黑" panose="020B0503020204020204" pitchFamily="34" charset="-122"/>
              </a:rPr>
              <a:t>、企业明确是否适合建立</a:t>
            </a:r>
            <a:r>
              <a:rPr lang="en-US" altLang="zh-CN" sz="2400">
                <a:latin typeface="微软雅黑" panose="020B0503020204020204" pitchFamily="34" charset="-122"/>
                <a:ea typeface="微软雅黑" panose="020B0503020204020204" pitchFamily="34" charset="-122"/>
                <a:cs typeface="微软雅黑" panose="020B0503020204020204" pitchFamily="34" charset="-122"/>
              </a:rPr>
              <a:t>SSC</a:t>
            </a:r>
          </a:p>
          <a:p>
            <a:endParaRPr lang="en-US" altLang="zh-CN" sz="2400">
              <a:latin typeface="微软雅黑" panose="020B0503020204020204" pitchFamily="34" charset="-122"/>
              <a:ea typeface="微软雅黑" panose="020B0503020204020204" pitchFamily="34" charset="-122"/>
              <a:cs typeface="微软雅黑" panose="020B0503020204020204" pitchFamily="34" charset="-122"/>
            </a:endParaRPr>
          </a:p>
          <a:p>
            <a:r>
              <a:rPr lang="en-US" altLang="zh-CN" sz="2400">
                <a:latin typeface="微软雅黑" panose="020B0503020204020204" pitchFamily="34" charset="-122"/>
                <a:ea typeface="微软雅黑" panose="020B0503020204020204" pitchFamily="34" charset="-122"/>
                <a:cs typeface="微软雅黑" panose="020B0503020204020204" pitchFamily="34" charset="-122"/>
              </a:rPr>
              <a:t>2</a:t>
            </a:r>
            <a:r>
              <a:rPr lang="zh-CN" altLang="en-US" sz="2400">
                <a:latin typeface="微软雅黑" panose="020B0503020204020204" pitchFamily="34" charset="-122"/>
                <a:ea typeface="微软雅黑" panose="020B0503020204020204" pitchFamily="34" charset="-122"/>
                <a:cs typeface="微软雅黑" panose="020B0503020204020204" pitchFamily="34" charset="-122"/>
              </a:rPr>
              <a:t>、</a:t>
            </a:r>
            <a:r>
              <a:rPr sz="2400">
                <a:latin typeface="微软雅黑" panose="020B0503020204020204" pitchFamily="34" charset="-122"/>
                <a:ea typeface="微软雅黑" panose="020B0503020204020204" pitchFamily="34" charset="-122"/>
                <a:cs typeface="微软雅黑" panose="020B0503020204020204" pitchFamily="34" charset="-122"/>
              </a:rPr>
              <a:t>企业至上而下对SSC的认知和实践过程的持续沟通</a:t>
            </a:r>
          </a:p>
          <a:p>
            <a:endParaRPr lang="zh-CN" altLang="en-US" sz="2400">
              <a:latin typeface="微软雅黑" panose="020B0503020204020204" pitchFamily="34" charset="-122"/>
              <a:ea typeface="微软雅黑" panose="020B0503020204020204" pitchFamily="34" charset="-122"/>
              <a:cs typeface="微软雅黑" panose="020B0503020204020204" pitchFamily="34" charset="-122"/>
            </a:endParaRPr>
          </a:p>
          <a:p>
            <a:r>
              <a:rPr lang="en-US" altLang="zh-CN" sz="2400">
                <a:latin typeface="微软雅黑" panose="020B0503020204020204" pitchFamily="34" charset="-122"/>
                <a:ea typeface="微软雅黑" panose="020B0503020204020204" pitchFamily="34" charset="-122"/>
                <a:cs typeface="微软雅黑" panose="020B0503020204020204" pitchFamily="34" charset="-122"/>
              </a:rPr>
              <a:t>3</a:t>
            </a:r>
            <a:r>
              <a:rPr lang="zh-CN" altLang="en-US" sz="2400">
                <a:latin typeface="微软雅黑" panose="020B0503020204020204" pitchFamily="34" charset="-122"/>
                <a:ea typeface="微软雅黑" panose="020B0503020204020204" pitchFamily="34" charset="-122"/>
                <a:cs typeface="微软雅黑" panose="020B0503020204020204" pitchFamily="34" charset="-122"/>
              </a:rPr>
              <a:t>、现有人力团队是否满足</a:t>
            </a:r>
            <a:r>
              <a:rPr lang="en-US" altLang="zh-CN" sz="2400">
                <a:latin typeface="微软雅黑" panose="020B0503020204020204" pitchFamily="34" charset="-122"/>
                <a:ea typeface="微软雅黑" panose="020B0503020204020204" pitchFamily="34" charset="-122"/>
                <a:cs typeface="微软雅黑" panose="020B0503020204020204" pitchFamily="34" charset="-122"/>
              </a:rPr>
              <a:t>SSC</a:t>
            </a:r>
            <a:r>
              <a:rPr lang="zh-CN" altLang="en-US" sz="2400">
                <a:latin typeface="微软雅黑" panose="020B0503020204020204" pitchFamily="34" charset="-122"/>
                <a:ea typeface="微软雅黑" panose="020B0503020204020204" pitchFamily="34" charset="-122"/>
                <a:cs typeface="微软雅黑" panose="020B0503020204020204" pitchFamily="34" charset="-122"/>
              </a:rPr>
              <a:t>胜任素质</a:t>
            </a:r>
          </a:p>
          <a:p>
            <a:endParaRPr lang="zh-CN" altLang="en-US" sz="2400">
              <a:latin typeface="微软雅黑" panose="020B0503020204020204" pitchFamily="34" charset="-122"/>
              <a:ea typeface="微软雅黑" panose="020B0503020204020204" pitchFamily="34" charset="-122"/>
              <a:cs typeface="微软雅黑" panose="020B0503020204020204" pitchFamily="34" charset="-122"/>
            </a:endParaRPr>
          </a:p>
          <a:p>
            <a:r>
              <a:rPr lang="en-US" altLang="zh-CN" sz="2400">
                <a:latin typeface="微软雅黑" panose="020B0503020204020204" pitchFamily="34" charset="-122"/>
                <a:ea typeface="微软雅黑" panose="020B0503020204020204" pitchFamily="34" charset="-122"/>
                <a:cs typeface="微软雅黑" panose="020B0503020204020204" pitchFamily="34" charset="-122"/>
              </a:rPr>
              <a:t>4</a:t>
            </a:r>
            <a:r>
              <a:rPr lang="zh-CN" altLang="en-US" sz="2400">
                <a:latin typeface="微软雅黑" panose="020B0503020204020204" pitchFamily="34" charset="-122"/>
                <a:ea typeface="微软雅黑" panose="020B0503020204020204" pitchFamily="34" charset="-122"/>
                <a:cs typeface="微软雅黑" panose="020B0503020204020204" pitchFamily="34" charset="-122"/>
              </a:rPr>
              <a:t>、</a:t>
            </a:r>
            <a:r>
              <a:rPr lang="en-US" altLang="zh-CN" sz="2400">
                <a:latin typeface="微软雅黑" panose="020B0503020204020204" pitchFamily="34" charset="-122"/>
                <a:ea typeface="微软雅黑" panose="020B0503020204020204" pitchFamily="34" charset="-122"/>
                <a:cs typeface="微软雅黑" panose="020B0503020204020204" pitchFamily="34" charset="-122"/>
              </a:rPr>
              <a:t>IT</a:t>
            </a:r>
            <a:r>
              <a:rPr lang="zh-CN" altLang="en-US" sz="2400">
                <a:latin typeface="微软雅黑" panose="020B0503020204020204" pitchFamily="34" charset="-122"/>
                <a:ea typeface="微软雅黑" panose="020B0503020204020204" pitchFamily="34" charset="-122"/>
                <a:cs typeface="微软雅黑" panose="020B0503020204020204" pitchFamily="34" charset="-122"/>
              </a:rPr>
              <a:t>技术支持</a:t>
            </a:r>
          </a:p>
          <a:p>
            <a:endParaRPr lang="zh-CN" altLang="en-US" sz="2400">
              <a:latin typeface="微软雅黑" panose="020B0503020204020204" pitchFamily="34" charset="-122"/>
              <a:ea typeface="微软雅黑" panose="020B0503020204020204" pitchFamily="34" charset="-122"/>
              <a:cs typeface="微软雅黑" panose="020B0503020204020204" pitchFamily="34" charset="-122"/>
            </a:endParaRPr>
          </a:p>
          <a:p>
            <a:r>
              <a:rPr lang="en-US" altLang="zh-CN" sz="2400">
                <a:latin typeface="微软雅黑" panose="020B0503020204020204" pitchFamily="34" charset="-122"/>
                <a:ea typeface="微软雅黑" panose="020B0503020204020204" pitchFamily="34" charset="-122"/>
                <a:cs typeface="微软雅黑" panose="020B0503020204020204" pitchFamily="34" charset="-122"/>
              </a:rPr>
              <a:t>5</a:t>
            </a:r>
            <a:r>
              <a:rPr lang="zh-CN" altLang="en-US" sz="2400">
                <a:latin typeface="微软雅黑" panose="020B0503020204020204" pitchFamily="34" charset="-122"/>
                <a:ea typeface="微软雅黑" panose="020B0503020204020204" pitchFamily="34" charset="-122"/>
                <a:cs typeface="微软雅黑" panose="020B0503020204020204" pitchFamily="34" charset="-122"/>
              </a:rPr>
              <a:t>、做好流程再造</a:t>
            </a:r>
          </a:p>
          <a:p>
            <a:endParaRPr lang="zh-CN" altLang="en-US" sz="2400">
              <a:latin typeface="微软雅黑" panose="020B0503020204020204" pitchFamily="34" charset="-122"/>
              <a:ea typeface="微软雅黑" panose="020B0503020204020204" pitchFamily="34" charset="-122"/>
              <a:cs typeface="微软雅黑" panose="020B0503020204020204" pitchFamily="34" charset="-122"/>
            </a:endParaRPr>
          </a:p>
          <a:p>
            <a:r>
              <a:rPr lang="en-US" altLang="zh-CN" sz="2400">
                <a:latin typeface="微软雅黑" panose="020B0503020204020204" pitchFamily="34" charset="-122"/>
                <a:ea typeface="微软雅黑" panose="020B0503020204020204" pitchFamily="34" charset="-122"/>
                <a:cs typeface="微软雅黑" panose="020B0503020204020204" pitchFamily="34" charset="-122"/>
              </a:rPr>
              <a:t>6</a:t>
            </a:r>
            <a:r>
              <a:rPr lang="zh-CN" altLang="en-US" sz="2400">
                <a:latin typeface="微软雅黑" panose="020B0503020204020204" pitchFamily="34" charset="-122"/>
                <a:ea typeface="微软雅黑" panose="020B0503020204020204" pitchFamily="34" charset="-122"/>
                <a:cs typeface="微软雅黑" panose="020B0503020204020204" pitchFamily="34" charset="-122"/>
              </a:rPr>
              <a:t>、持续的优化</a:t>
            </a:r>
          </a:p>
        </p:txBody>
      </p:sp>
      <p:sp>
        <p:nvSpPr>
          <p:cNvPr id="4" name="文本框 3"/>
          <p:cNvSpPr txBox="1"/>
          <p:nvPr/>
        </p:nvSpPr>
        <p:spPr>
          <a:xfrm>
            <a:off x="688975" y="323850"/>
            <a:ext cx="4139565" cy="706755"/>
          </a:xfrm>
          <a:prstGeom prst="rect">
            <a:avLst/>
          </a:prstGeom>
          <a:noFill/>
        </p:spPr>
        <p:txBody>
          <a:bodyPr wrap="square" rtlCol="0">
            <a:spAutoFit/>
          </a:bodyPr>
          <a:lstStyle/>
          <a:p>
            <a:r>
              <a:rPr lang="zh-CN" altLang="en-US" sz="4000" b="1">
                <a:latin typeface="微软雅黑" panose="020B0503020204020204" pitchFamily="34" charset="-122"/>
                <a:ea typeface="微软雅黑" panose="020B0503020204020204" pitchFamily="34" charset="-122"/>
              </a:rPr>
              <a:t>关键因素</a:t>
            </a:r>
          </a:p>
        </p:txBody>
      </p:sp>
    </p:spTree>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bg>
      <p:bgPr>
        <a:noFill/>
        <a:effectLst/>
      </p:bgPr>
    </p:bg>
    <p:spTree>
      <p:nvGrpSpPr>
        <p:cNvPr id="1" name=""/>
        <p:cNvGrpSpPr/>
        <p:nvPr/>
      </p:nvGrpSpPr>
      <p:grpSpPr>
        <a:xfrm>
          <a:off x="0" y="0"/>
          <a:ext cx="0" cy="0"/>
          <a:chOff x="0" y="0"/>
          <a:chExt cx="0" cy="0"/>
        </a:xfrm>
      </p:grpSpPr>
      <p:sp>
        <p:nvSpPr>
          <p:cNvPr id="47" name="Shape 4710"/>
          <p:cNvSpPr/>
          <p:nvPr>
            <p:custDataLst>
              <p:tags r:id="rId2"/>
            </p:custDataLst>
          </p:nvPr>
        </p:nvSpPr>
        <p:spPr>
          <a:xfrm>
            <a:off x="8703257" y="4314923"/>
            <a:ext cx="1850400" cy="1849562"/>
          </a:xfrm>
          <a:prstGeom prst="roundRect">
            <a:avLst>
              <a:gd name="adj" fmla="val 5258"/>
            </a:avLst>
          </a:prstGeom>
          <a:solidFill>
            <a:srgbClr val="FFFFFF"/>
          </a:solidFill>
          <a:ln w="25400">
            <a:solidFill>
              <a:schemeClr val="accent6">
                <a:lumMod val="20000"/>
                <a:lumOff val="80000"/>
              </a:schemeClr>
            </a:solidFill>
            <a:miter lim="400000"/>
          </a:ln>
        </p:spPr>
        <p:txBody>
          <a:bodyPr lIns="19050" tIns="19050" rIns="19050" bIns="19050" anchor="ctr"/>
          <a:lstStyle/>
          <a:p>
            <a:pPr algn="ctr" defTabSz="457200">
              <a:defRPr sz="3000">
                <a:solidFill>
                  <a:srgbClr val="FFFFFF"/>
                </a:solidFill>
                <a:latin typeface="Helvetica Light"/>
                <a:ea typeface="Helvetica Light"/>
                <a:cs typeface="Helvetica Light"/>
                <a:sym typeface="Helvetica Light"/>
              </a:defRPr>
            </a:pPr>
            <a:endParaRPr sz="1500">
              <a:solidFill>
                <a:srgbClr val="FFFFFF"/>
              </a:solidFill>
              <a:latin typeface="微软雅黑" panose="020B0503020204020204" pitchFamily="34" charset="-122"/>
              <a:ea typeface="微软雅黑" panose="020B0503020204020204" pitchFamily="34" charset="-122"/>
              <a:cs typeface="Helvetica Light"/>
              <a:sym typeface="Helvetica Light"/>
            </a:endParaRPr>
          </a:p>
        </p:txBody>
      </p:sp>
      <p:sp>
        <p:nvSpPr>
          <p:cNvPr id="46" name="Shape 4710"/>
          <p:cNvSpPr/>
          <p:nvPr>
            <p:custDataLst>
              <p:tags r:id="rId3"/>
            </p:custDataLst>
          </p:nvPr>
        </p:nvSpPr>
        <p:spPr>
          <a:xfrm>
            <a:off x="6348006" y="4314923"/>
            <a:ext cx="1850400" cy="1849562"/>
          </a:xfrm>
          <a:prstGeom prst="roundRect">
            <a:avLst>
              <a:gd name="adj" fmla="val 5258"/>
            </a:avLst>
          </a:prstGeom>
          <a:solidFill>
            <a:schemeClr val="accent6">
              <a:lumMod val="40000"/>
              <a:lumOff val="60000"/>
            </a:schemeClr>
          </a:solidFill>
          <a:ln w="25400">
            <a:noFill/>
            <a:miter lim="400000"/>
          </a:ln>
        </p:spPr>
        <p:txBody>
          <a:bodyPr lIns="19050" tIns="19050" rIns="19050" bIns="19050" anchor="ctr"/>
          <a:lstStyle/>
          <a:p>
            <a:pPr algn="ctr" defTabSz="457200"/>
            <a:endParaRPr sz="1500">
              <a:solidFill>
                <a:srgbClr val="FFFFFF"/>
              </a:solidFill>
              <a:latin typeface="微软雅黑" panose="020B0503020204020204" pitchFamily="34" charset="-122"/>
              <a:ea typeface="微软雅黑" panose="020B0503020204020204" pitchFamily="34" charset="-122"/>
            </a:endParaRPr>
          </a:p>
        </p:txBody>
      </p:sp>
      <p:sp>
        <p:nvSpPr>
          <p:cNvPr id="45" name="Shape 4710"/>
          <p:cNvSpPr/>
          <p:nvPr>
            <p:custDataLst>
              <p:tags r:id="rId4"/>
            </p:custDataLst>
          </p:nvPr>
        </p:nvSpPr>
        <p:spPr>
          <a:xfrm>
            <a:off x="3992756" y="4314923"/>
            <a:ext cx="1850400" cy="1849562"/>
          </a:xfrm>
          <a:prstGeom prst="roundRect">
            <a:avLst>
              <a:gd name="adj" fmla="val 5258"/>
            </a:avLst>
          </a:prstGeom>
          <a:solidFill>
            <a:srgbClr val="FFFFFF"/>
          </a:solidFill>
          <a:ln w="25400">
            <a:solidFill>
              <a:schemeClr val="accent6">
                <a:lumMod val="20000"/>
                <a:lumOff val="80000"/>
              </a:schemeClr>
            </a:solidFill>
            <a:miter lim="400000"/>
          </a:ln>
        </p:spPr>
        <p:txBody>
          <a:bodyPr lIns="19050" tIns="19050" rIns="19050" bIns="19050" anchor="ctr"/>
          <a:lstStyle/>
          <a:p>
            <a:pPr algn="ctr" defTabSz="457200">
              <a:defRPr sz="3000">
                <a:solidFill>
                  <a:srgbClr val="FFFFFF"/>
                </a:solidFill>
                <a:latin typeface="Helvetica Light"/>
                <a:ea typeface="Helvetica Light"/>
                <a:cs typeface="Helvetica Light"/>
                <a:sym typeface="Helvetica Light"/>
              </a:defRPr>
            </a:pPr>
            <a:endParaRPr sz="1500">
              <a:solidFill>
                <a:srgbClr val="FFFFFF"/>
              </a:solidFill>
              <a:latin typeface="微软雅黑" panose="020B0503020204020204" pitchFamily="34" charset="-122"/>
              <a:ea typeface="微软雅黑" panose="020B0503020204020204" pitchFamily="34" charset="-122"/>
              <a:cs typeface="Helvetica Light"/>
              <a:sym typeface="Helvetica Light"/>
            </a:endParaRPr>
          </a:p>
        </p:txBody>
      </p:sp>
      <p:sp>
        <p:nvSpPr>
          <p:cNvPr id="44" name="Shape 4710"/>
          <p:cNvSpPr/>
          <p:nvPr>
            <p:custDataLst>
              <p:tags r:id="rId5"/>
            </p:custDataLst>
          </p:nvPr>
        </p:nvSpPr>
        <p:spPr>
          <a:xfrm>
            <a:off x="1638343" y="4314923"/>
            <a:ext cx="1850400" cy="1849562"/>
          </a:xfrm>
          <a:prstGeom prst="roundRect">
            <a:avLst>
              <a:gd name="adj" fmla="val 5258"/>
            </a:avLst>
          </a:prstGeom>
          <a:solidFill>
            <a:schemeClr val="accent6">
              <a:lumMod val="40000"/>
              <a:lumOff val="60000"/>
            </a:schemeClr>
          </a:solidFill>
          <a:ln w="25400">
            <a:noFill/>
            <a:miter lim="400000"/>
          </a:ln>
        </p:spPr>
        <p:txBody>
          <a:bodyPr lIns="19050" tIns="19050" rIns="19050" bIns="19050" anchor="ctr"/>
          <a:lstStyle/>
          <a:p>
            <a:pPr algn="ctr" defTabSz="457200"/>
            <a:endParaRPr sz="1500">
              <a:solidFill>
                <a:srgbClr val="FFFFFF"/>
              </a:solidFill>
              <a:latin typeface="微软雅黑" panose="020B0503020204020204" pitchFamily="34" charset="-122"/>
              <a:ea typeface="微软雅黑" panose="020B0503020204020204" pitchFamily="34" charset="-122"/>
            </a:endParaRPr>
          </a:p>
        </p:txBody>
      </p:sp>
      <p:sp>
        <p:nvSpPr>
          <p:cNvPr id="37" name="Shape 4710"/>
          <p:cNvSpPr/>
          <p:nvPr>
            <p:custDataLst>
              <p:tags r:id="rId6"/>
            </p:custDataLst>
          </p:nvPr>
        </p:nvSpPr>
        <p:spPr>
          <a:xfrm>
            <a:off x="8703257" y="1964724"/>
            <a:ext cx="1850400" cy="1849562"/>
          </a:xfrm>
          <a:prstGeom prst="roundRect">
            <a:avLst>
              <a:gd name="adj" fmla="val 5258"/>
            </a:avLst>
          </a:prstGeom>
          <a:solidFill>
            <a:schemeClr val="accent6">
              <a:lumMod val="40000"/>
              <a:lumOff val="60000"/>
            </a:schemeClr>
          </a:solidFill>
          <a:ln w="25400">
            <a:noFill/>
            <a:miter lim="400000"/>
          </a:ln>
        </p:spPr>
        <p:txBody>
          <a:bodyPr lIns="19050" tIns="19050" rIns="19050" bIns="19050" anchor="ctr"/>
          <a:lstStyle/>
          <a:p>
            <a:pPr algn="ctr" defTabSz="457200"/>
            <a:endParaRPr sz="1500">
              <a:solidFill>
                <a:srgbClr val="FFFFFF"/>
              </a:solidFill>
              <a:latin typeface="微软雅黑" panose="020B0503020204020204" pitchFamily="34" charset="-122"/>
              <a:ea typeface="微软雅黑" panose="020B0503020204020204" pitchFamily="34" charset="-122"/>
            </a:endParaRPr>
          </a:p>
        </p:txBody>
      </p:sp>
      <p:sp>
        <p:nvSpPr>
          <p:cNvPr id="34" name="Shape 4710"/>
          <p:cNvSpPr/>
          <p:nvPr>
            <p:custDataLst>
              <p:tags r:id="rId7"/>
            </p:custDataLst>
          </p:nvPr>
        </p:nvSpPr>
        <p:spPr>
          <a:xfrm>
            <a:off x="6348006" y="1964724"/>
            <a:ext cx="1850400" cy="1849562"/>
          </a:xfrm>
          <a:prstGeom prst="roundRect">
            <a:avLst>
              <a:gd name="adj" fmla="val 5258"/>
            </a:avLst>
          </a:prstGeom>
          <a:solidFill>
            <a:srgbClr val="FFFFFF"/>
          </a:solidFill>
          <a:ln w="25400">
            <a:solidFill>
              <a:schemeClr val="accent6">
                <a:lumMod val="20000"/>
                <a:lumOff val="80000"/>
              </a:schemeClr>
            </a:solidFill>
            <a:miter lim="400000"/>
          </a:ln>
        </p:spPr>
        <p:txBody>
          <a:bodyPr lIns="19050" tIns="19050" rIns="19050" bIns="19050" anchor="ctr"/>
          <a:lstStyle/>
          <a:p>
            <a:pPr algn="ctr" defTabSz="457200">
              <a:defRPr sz="3000">
                <a:solidFill>
                  <a:srgbClr val="FFFFFF"/>
                </a:solidFill>
                <a:latin typeface="Helvetica Light"/>
                <a:ea typeface="Helvetica Light"/>
                <a:cs typeface="Helvetica Light"/>
                <a:sym typeface="Helvetica Light"/>
              </a:defRPr>
            </a:pPr>
            <a:endParaRPr sz="1500">
              <a:solidFill>
                <a:srgbClr val="FFFFFF"/>
              </a:solidFill>
              <a:latin typeface="微软雅黑" panose="020B0503020204020204" pitchFamily="34" charset="-122"/>
              <a:ea typeface="微软雅黑" panose="020B0503020204020204" pitchFamily="34" charset="-122"/>
              <a:cs typeface="Helvetica Light"/>
              <a:sym typeface="Helvetica Light"/>
            </a:endParaRPr>
          </a:p>
        </p:txBody>
      </p:sp>
      <p:sp>
        <p:nvSpPr>
          <p:cNvPr id="32" name="Shape 4710"/>
          <p:cNvSpPr/>
          <p:nvPr>
            <p:custDataLst>
              <p:tags r:id="rId8"/>
            </p:custDataLst>
          </p:nvPr>
        </p:nvSpPr>
        <p:spPr>
          <a:xfrm>
            <a:off x="3992756" y="1964724"/>
            <a:ext cx="1850400" cy="1849562"/>
          </a:xfrm>
          <a:prstGeom prst="roundRect">
            <a:avLst>
              <a:gd name="adj" fmla="val 5258"/>
            </a:avLst>
          </a:prstGeom>
          <a:solidFill>
            <a:schemeClr val="accent6">
              <a:lumMod val="40000"/>
              <a:lumOff val="60000"/>
            </a:schemeClr>
          </a:solidFill>
          <a:ln w="25400">
            <a:noFill/>
            <a:miter lim="400000"/>
          </a:ln>
        </p:spPr>
        <p:txBody>
          <a:bodyPr lIns="19050" tIns="19050" rIns="19050" bIns="19050" anchor="ctr"/>
          <a:lstStyle/>
          <a:p>
            <a:pPr algn="ctr" defTabSz="457200"/>
            <a:endParaRPr sz="1500">
              <a:solidFill>
                <a:srgbClr val="FFFFFF"/>
              </a:solidFill>
              <a:latin typeface="微软雅黑" panose="020B0503020204020204" pitchFamily="34" charset="-122"/>
              <a:ea typeface="微软雅黑" panose="020B0503020204020204" pitchFamily="34" charset="-122"/>
            </a:endParaRPr>
          </a:p>
        </p:txBody>
      </p:sp>
      <p:sp>
        <p:nvSpPr>
          <p:cNvPr id="30" name="Shape 4710"/>
          <p:cNvSpPr/>
          <p:nvPr>
            <p:custDataLst>
              <p:tags r:id="rId9"/>
            </p:custDataLst>
          </p:nvPr>
        </p:nvSpPr>
        <p:spPr>
          <a:xfrm>
            <a:off x="1638342" y="1964724"/>
            <a:ext cx="1850400" cy="1849562"/>
          </a:xfrm>
          <a:prstGeom prst="roundRect">
            <a:avLst>
              <a:gd name="adj" fmla="val 5258"/>
            </a:avLst>
          </a:prstGeom>
          <a:solidFill>
            <a:srgbClr val="FFFFFF"/>
          </a:solidFill>
          <a:ln w="25400">
            <a:solidFill>
              <a:schemeClr val="accent6">
                <a:lumMod val="20000"/>
                <a:lumOff val="80000"/>
              </a:schemeClr>
            </a:solidFill>
            <a:miter lim="400000"/>
          </a:ln>
        </p:spPr>
        <p:txBody>
          <a:bodyPr lIns="19050" tIns="19050" rIns="19050" bIns="19050" anchor="ctr"/>
          <a:lstStyle/>
          <a:p>
            <a:pPr algn="ctr" defTabSz="457200">
              <a:defRPr sz="3000">
                <a:solidFill>
                  <a:srgbClr val="FFFFFF"/>
                </a:solidFill>
                <a:latin typeface="Helvetica Light"/>
                <a:ea typeface="Helvetica Light"/>
                <a:cs typeface="Helvetica Light"/>
                <a:sym typeface="Helvetica Light"/>
              </a:defRPr>
            </a:pPr>
            <a:endParaRPr sz="1500">
              <a:solidFill>
                <a:srgbClr val="FFFFFF"/>
              </a:solidFill>
              <a:latin typeface="微软雅黑" panose="020B0503020204020204" pitchFamily="34" charset="-122"/>
              <a:ea typeface="微软雅黑" panose="020B0503020204020204" pitchFamily="34" charset="-122"/>
              <a:cs typeface="Helvetica Light"/>
              <a:sym typeface="Helvetica Light"/>
            </a:endParaRPr>
          </a:p>
        </p:txBody>
      </p:sp>
      <p:sp>
        <p:nvSpPr>
          <p:cNvPr id="38" name="任意形状 37"/>
          <p:cNvSpPr/>
          <p:nvPr>
            <p:custDataLst>
              <p:tags r:id="rId10"/>
            </p:custDataLst>
          </p:nvPr>
        </p:nvSpPr>
        <p:spPr>
          <a:xfrm>
            <a:off x="2311124" y="2269524"/>
            <a:ext cx="504000" cy="504081"/>
          </a:xfrm>
          <a:custGeom>
            <a:avLst/>
            <a:gdLst>
              <a:gd name="connsiteX0" fmla="*/ 205205 w 504000"/>
              <a:gd name="connsiteY0" fmla="*/ 441081 h 504081"/>
              <a:gd name="connsiteX1" fmla="*/ 205149 w 504000"/>
              <a:gd name="connsiteY1" fmla="*/ 488331 h 504081"/>
              <a:gd name="connsiteX2" fmla="*/ 299649 w 504000"/>
              <a:gd name="connsiteY2" fmla="*/ 488331 h 504081"/>
              <a:gd name="connsiteX3" fmla="*/ 299705 w 504000"/>
              <a:gd name="connsiteY3" fmla="*/ 441081 h 504081"/>
              <a:gd name="connsiteX4" fmla="*/ 15750 w 504000"/>
              <a:gd name="connsiteY4" fmla="*/ 396744 h 504081"/>
              <a:gd name="connsiteX5" fmla="*/ 15750 w 504000"/>
              <a:gd name="connsiteY5" fmla="*/ 425331 h 504081"/>
              <a:gd name="connsiteX6" fmla="*/ 488250 w 504000"/>
              <a:gd name="connsiteY6" fmla="*/ 425331 h 504081"/>
              <a:gd name="connsiteX7" fmla="*/ 488250 w 504000"/>
              <a:gd name="connsiteY7" fmla="*/ 397559 h 504081"/>
              <a:gd name="connsiteX8" fmla="*/ 243979 w 504000"/>
              <a:gd name="connsiteY8" fmla="*/ 267830 h 504081"/>
              <a:gd name="connsiteX9" fmla="*/ 259729 w 504000"/>
              <a:gd name="connsiteY9" fmla="*/ 267830 h 504081"/>
              <a:gd name="connsiteX10" fmla="*/ 259729 w 504000"/>
              <a:gd name="connsiteY10" fmla="*/ 283580 h 504081"/>
              <a:gd name="connsiteX11" fmla="*/ 243979 w 504000"/>
              <a:gd name="connsiteY11" fmla="*/ 283580 h 504081"/>
              <a:gd name="connsiteX12" fmla="*/ 244056 w 504000"/>
              <a:gd name="connsiteY12" fmla="*/ 189738 h 504081"/>
              <a:gd name="connsiteX13" fmla="*/ 259806 w 504000"/>
              <a:gd name="connsiteY13" fmla="*/ 189738 h 504081"/>
              <a:gd name="connsiteX14" fmla="*/ 259806 w 504000"/>
              <a:gd name="connsiteY14" fmla="*/ 252738 h 504081"/>
              <a:gd name="connsiteX15" fmla="*/ 244056 w 504000"/>
              <a:gd name="connsiteY15" fmla="*/ 252738 h 504081"/>
              <a:gd name="connsiteX16" fmla="*/ 250654 w 504000"/>
              <a:gd name="connsiteY16" fmla="*/ 146037 h 504081"/>
              <a:gd name="connsiteX17" fmla="*/ 159253 w 504000"/>
              <a:gd name="connsiteY17" fmla="*/ 302733 h 504081"/>
              <a:gd name="connsiteX18" fmla="*/ 344285 w 504000"/>
              <a:gd name="connsiteY18" fmla="*/ 302733 h 504081"/>
              <a:gd name="connsiteX19" fmla="*/ 441945 w 504000"/>
              <a:gd name="connsiteY19" fmla="*/ 131106 h 504081"/>
              <a:gd name="connsiteX20" fmla="*/ 441588 w 504000"/>
              <a:gd name="connsiteY20" fmla="*/ 381728 h 504081"/>
              <a:gd name="connsiteX21" fmla="*/ 488250 w 504000"/>
              <a:gd name="connsiteY21" fmla="*/ 381809 h 504081"/>
              <a:gd name="connsiteX22" fmla="*/ 488250 w 504000"/>
              <a:gd name="connsiteY22" fmla="*/ 131106 h 504081"/>
              <a:gd name="connsiteX23" fmla="*/ 15750 w 504000"/>
              <a:gd name="connsiteY23" fmla="*/ 131106 h 504081"/>
              <a:gd name="connsiteX24" fmla="*/ 15750 w 504000"/>
              <a:gd name="connsiteY24" fmla="*/ 380994 h 504081"/>
              <a:gd name="connsiteX25" fmla="*/ 63349 w 504000"/>
              <a:gd name="connsiteY25" fmla="*/ 381076 h 504081"/>
              <a:gd name="connsiteX26" fmla="*/ 63706 w 504000"/>
              <a:gd name="connsiteY26" fmla="*/ 131106 h 504081"/>
              <a:gd name="connsiteX27" fmla="*/ 250485 w 504000"/>
              <a:gd name="connsiteY27" fmla="*/ 115060 h 504081"/>
              <a:gd name="connsiteX28" fmla="*/ 372047 w 504000"/>
              <a:gd name="connsiteY28" fmla="*/ 318483 h 504081"/>
              <a:gd name="connsiteX29" fmla="*/ 131829 w 504000"/>
              <a:gd name="connsiteY29" fmla="*/ 318483 h 504081"/>
              <a:gd name="connsiteX30" fmla="*/ 79536 w 504000"/>
              <a:gd name="connsiteY30" fmla="*/ 78757 h 504081"/>
              <a:gd name="connsiteX31" fmla="*/ 79100 w 504000"/>
              <a:gd name="connsiteY31" fmla="*/ 381103 h 504081"/>
              <a:gd name="connsiteX32" fmla="*/ 425838 w 504000"/>
              <a:gd name="connsiteY32" fmla="*/ 381701 h 504081"/>
              <a:gd name="connsiteX33" fmla="*/ 426274 w 504000"/>
              <a:gd name="connsiteY33" fmla="*/ 78904 h 504081"/>
              <a:gd name="connsiteX34" fmla="*/ 188608 w 504000"/>
              <a:gd name="connsiteY34" fmla="*/ 31580 h 504081"/>
              <a:gd name="connsiteX35" fmla="*/ 409431 w 504000"/>
              <a:gd name="connsiteY35" fmla="*/ 31580 h 504081"/>
              <a:gd name="connsiteX36" fmla="*/ 409431 w 504000"/>
              <a:gd name="connsiteY36" fmla="*/ 47330 h 504081"/>
              <a:gd name="connsiteX37" fmla="*/ 188608 w 504000"/>
              <a:gd name="connsiteY37" fmla="*/ 47330 h 504081"/>
              <a:gd name="connsiteX38" fmla="*/ 157600 w 504000"/>
              <a:gd name="connsiteY38" fmla="*/ 31580 h 504081"/>
              <a:gd name="connsiteX39" fmla="*/ 173350 w 504000"/>
              <a:gd name="connsiteY39" fmla="*/ 31580 h 504081"/>
              <a:gd name="connsiteX40" fmla="*/ 173350 w 504000"/>
              <a:gd name="connsiteY40" fmla="*/ 47330 h 504081"/>
              <a:gd name="connsiteX41" fmla="*/ 157600 w 504000"/>
              <a:gd name="connsiteY41" fmla="*/ 47330 h 504081"/>
              <a:gd name="connsiteX42" fmla="*/ 126100 w 504000"/>
              <a:gd name="connsiteY42" fmla="*/ 31580 h 504081"/>
              <a:gd name="connsiteX43" fmla="*/ 141850 w 504000"/>
              <a:gd name="connsiteY43" fmla="*/ 31580 h 504081"/>
              <a:gd name="connsiteX44" fmla="*/ 141850 w 504000"/>
              <a:gd name="connsiteY44" fmla="*/ 47330 h 504081"/>
              <a:gd name="connsiteX45" fmla="*/ 126100 w 504000"/>
              <a:gd name="connsiteY45" fmla="*/ 47330 h 504081"/>
              <a:gd name="connsiteX46" fmla="*/ 94600 w 504000"/>
              <a:gd name="connsiteY46" fmla="*/ 31580 h 504081"/>
              <a:gd name="connsiteX47" fmla="*/ 110350 w 504000"/>
              <a:gd name="connsiteY47" fmla="*/ 31580 h 504081"/>
              <a:gd name="connsiteX48" fmla="*/ 110350 w 504000"/>
              <a:gd name="connsiteY48" fmla="*/ 47330 h 504081"/>
              <a:gd name="connsiteX49" fmla="*/ 94600 w 504000"/>
              <a:gd name="connsiteY49" fmla="*/ 47330 h 504081"/>
              <a:gd name="connsiteX50" fmla="*/ 79627 w 504000"/>
              <a:gd name="connsiteY50" fmla="*/ 15758 h 504081"/>
              <a:gd name="connsiteX51" fmla="*/ 79558 w 504000"/>
              <a:gd name="connsiteY51" fmla="*/ 63007 h 504081"/>
              <a:gd name="connsiteX52" fmla="*/ 426297 w 504000"/>
              <a:gd name="connsiteY52" fmla="*/ 63154 h 504081"/>
              <a:gd name="connsiteX53" fmla="*/ 426365 w 504000"/>
              <a:gd name="connsiteY53" fmla="*/ 15904 h 504081"/>
              <a:gd name="connsiteX54" fmla="*/ 63892 w 504000"/>
              <a:gd name="connsiteY54" fmla="*/ 0 h 504081"/>
              <a:gd name="connsiteX55" fmla="*/ 442130 w 504000"/>
              <a:gd name="connsiteY55" fmla="*/ 162 h 504081"/>
              <a:gd name="connsiteX56" fmla="*/ 441967 w 504000"/>
              <a:gd name="connsiteY56" fmla="*/ 115356 h 504081"/>
              <a:gd name="connsiteX57" fmla="*/ 488250 w 504000"/>
              <a:gd name="connsiteY57" fmla="*/ 115356 h 504081"/>
              <a:gd name="connsiteX58" fmla="*/ 504000 w 504000"/>
              <a:gd name="connsiteY58" fmla="*/ 131106 h 504081"/>
              <a:gd name="connsiteX59" fmla="*/ 504000 w 504000"/>
              <a:gd name="connsiteY59" fmla="*/ 425331 h 504081"/>
              <a:gd name="connsiteX60" fmla="*/ 488250 w 504000"/>
              <a:gd name="connsiteY60" fmla="*/ 441081 h 504081"/>
              <a:gd name="connsiteX61" fmla="*/ 315455 w 504000"/>
              <a:gd name="connsiteY61" fmla="*/ 441081 h 504081"/>
              <a:gd name="connsiteX62" fmla="*/ 315399 w 504000"/>
              <a:gd name="connsiteY62" fmla="*/ 488331 h 504081"/>
              <a:gd name="connsiteX63" fmla="*/ 346431 w 504000"/>
              <a:gd name="connsiteY63" fmla="*/ 488331 h 504081"/>
              <a:gd name="connsiteX64" fmla="*/ 346431 w 504000"/>
              <a:gd name="connsiteY64" fmla="*/ 504081 h 504081"/>
              <a:gd name="connsiteX65" fmla="*/ 157431 w 504000"/>
              <a:gd name="connsiteY65" fmla="*/ 504081 h 504081"/>
              <a:gd name="connsiteX66" fmla="*/ 157431 w 504000"/>
              <a:gd name="connsiteY66" fmla="*/ 488331 h 504081"/>
              <a:gd name="connsiteX67" fmla="*/ 189399 w 504000"/>
              <a:gd name="connsiteY67" fmla="*/ 488331 h 504081"/>
              <a:gd name="connsiteX68" fmla="*/ 189455 w 504000"/>
              <a:gd name="connsiteY68" fmla="*/ 441081 h 504081"/>
              <a:gd name="connsiteX69" fmla="*/ 15750 w 504000"/>
              <a:gd name="connsiteY69" fmla="*/ 441081 h 504081"/>
              <a:gd name="connsiteX70" fmla="*/ 0 w 504000"/>
              <a:gd name="connsiteY70" fmla="*/ 425331 h 504081"/>
              <a:gd name="connsiteX71" fmla="*/ 0 w 504000"/>
              <a:gd name="connsiteY71" fmla="*/ 131106 h 504081"/>
              <a:gd name="connsiteX72" fmla="*/ 15750 w 504000"/>
              <a:gd name="connsiteY72" fmla="*/ 115356 h 504081"/>
              <a:gd name="connsiteX73" fmla="*/ 63728 w 504000"/>
              <a:gd name="connsiteY73" fmla="*/ 115356 h 50408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Lst>
            <a:rect l="l" t="t" r="r" b="b"/>
            <a:pathLst>
              <a:path w="504000" h="504081">
                <a:moveTo>
                  <a:pt x="205205" y="441081"/>
                </a:moveTo>
                <a:lnTo>
                  <a:pt x="205149" y="488331"/>
                </a:lnTo>
                <a:lnTo>
                  <a:pt x="299649" y="488331"/>
                </a:lnTo>
                <a:lnTo>
                  <a:pt x="299705" y="441081"/>
                </a:lnTo>
                <a:close/>
                <a:moveTo>
                  <a:pt x="15750" y="396744"/>
                </a:moveTo>
                <a:lnTo>
                  <a:pt x="15750" y="425331"/>
                </a:lnTo>
                <a:lnTo>
                  <a:pt x="488250" y="425331"/>
                </a:lnTo>
                <a:lnTo>
                  <a:pt x="488250" y="397559"/>
                </a:lnTo>
                <a:close/>
                <a:moveTo>
                  <a:pt x="243979" y="267830"/>
                </a:moveTo>
                <a:lnTo>
                  <a:pt x="259729" y="267830"/>
                </a:lnTo>
                <a:lnTo>
                  <a:pt x="259729" y="283580"/>
                </a:lnTo>
                <a:lnTo>
                  <a:pt x="243979" y="283580"/>
                </a:lnTo>
                <a:close/>
                <a:moveTo>
                  <a:pt x="244056" y="189738"/>
                </a:moveTo>
                <a:lnTo>
                  <a:pt x="259806" y="189738"/>
                </a:lnTo>
                <a:lnTo>
                  <a:pt x="259806" y="252738"/>
                </a:lnTo>
                <a:lnTo>
                  <a:pt x="244056" y="252738"/>
                </a:lnTo>
                <a:close/>
                <a:moveTo>
                  <a:pt x="250654" y="146037"/>
                </a:moveTo>
                <a:lnTo>
                  <a:pt x="159253" y="302733"/>
                </a:lnTo>
                <a:lnTo>
                  <a:pt x="344285" y="302733"/>
                </a:lnTo>
                <a:close/>
                <a:moveTo>
                  <a:pt x="441945" y="131106"/>
                </a:moveTo>
                <a:lnTo>
                  <a:pt x="441588" y="381728"/>
                </a:lnTo>
                <a:lnTo>
                  <a:pt x="488250" y="381809"/>
                </a:lnTo>
                <a:lnTo>
                  <a:pt x="488250" y="131106"/>
                </a:lnTo>
                <a:close/>
                <a:moveTo>
                  <a:pt x="15750" y="131106"/>
                </a:moveTo>
                <a:lnTo>
                  <a:pt x="15750" y="380994"/>
                </a:lnTo>
                <a:lnTo>
                  <a:pt x="63349" y="381076"/>
                </a:lnTo>
                <a:lnTo>
                  <a:pt x="63706" y="131106"/>
                </a:lnTo>
                <a:close/>
                <a:moveTo>
                  <a:pt x="250485" y="115060"/>
                </a:moveTo>
                <a:lnTo>
                  <a:pt x="372047" y="318483"/>
                </a:lnTo>
                <a:lnTo>
                  <a:pt x="131829" y="318483"/>
                </a:lnTo>
                <a:close/>
                <a:moveTo>
                  <a:pt x="79536" y="78757"/>
                </a:moveTo>
                <a:lnTo>
                  <a:pt x="79100" y="381103"/>
                </a:lnTo>
                <a:lnTo>
                  <a:pt x="425838" y="381701"/>
                </a:lnTo>
                <a:lnTo>
                  <a:pt x="426274" y="78904"/>
                </a:lnTo>
                <a:close/>
                <a:moveTo>
                  <a:pt x="188608" y="31580"/>
                </a:moveTo>
                <a:lnTo>
                  <a:pt x="409431" y="31580"/>
                </a:lnTo>
                <a:lnTo>
                  <a:pt x="409431" y="47330"/>
                </a:lnTo>
                <a:lnTo>
                  <a:pt x="188608" y="47330"/>
                </a:lnTo>
                <a:close/>
                <a:moveTo>
                  <a:pt x="157600" y="31580"/>
                </a:moveTo>
                <a:lnTo>
                  <a:pt x="173350" y="31580"/>
                </a:lnTo>
                <a:lnTo>
                  <a:pt x="173350" y="47330"/>
                </a:lnTo>
                <a:lnTo>
                  <a:pt x="157600" y="47330"/>
                </a:lnTo>
                <a:close/>
                <a:moveTo>
                  <a:pt x="126100" y="31580"/>
                </a:moveTo>
                <a:lnTo>
                  <a:pt x="141850" y="31580"/>
                </a:lnTo>
                <a:lnTo>
                  <a:pt x="141850" y="47330"/>
                </a:lnTo>
                <a:lnTo>
                  <a:pt x="126100" y="47330"/>
                </a:lnTo>
                <a:close/>
                <a:moveTo>
                  <a:pt x="94600" y="31580"/>
                </a:moveTo>
                <a:lnTo>
                  <a:pt x="110350" y="31580"/>
                </a:lnTo>
                <a:lnTo>
                  <a:pt x="110350" y="47330"/>
                </a:lnTo>
                <a:lnTo>
                  <a:pt x="94600" y="47330"/>
                </a:lnTo>
                <a:close/>
                <a:moveTo>
                  <a:pt x="79627" y="15758"/>
                </a:moveTo>
                <a:lnTo>
                  <a:pt x="79558" y="63007"/>
                </a:lnTo>
                <a:lnTo>
                  <a:pt x="426297" y="63154"/>
                </a:lnTo>
                <a:lnTo>
                  <a:pt x="426365" y="15904"/>
                </a:lnTo>
                <a:close/>
                <a:moveTo>
                  <a:pt x="63892" y="0"/>
                </a:moveTo>
                <a:lnTo>
                  <a:pt x="442130" y="162"/>
                </a:lnTo>
                <a:lnTo>
                  <a:pt x="441967" y="115356"/>
                </a:lnTo>
                <a:lnTo>
                  <a:pt x="488250" y="115356"/>
                </a:lnTo>
                <a:cubicBezTo>
                  <a:pt x="496944" y="115366"/>
                  <a:pt x="503990" y="122412"/>
                  <a:pt x="504000" y="131106"/>
                </a:cubicBezTo>
                <a:lnTo>
                  <a:pt x="504000" y="425331"/>
                </a:lnTo>
                <a:cubicBezTo>
                  <a:pt x="503990" y="434025"/>
                  <a:pt x="496944" y="441071"/>
                  <a:pt x="488250" y="441081"/>
                </a:cubicBezTo>
                <a:lnTo>
                  <a:pt x="315455" y="441081"/>
                </a:lnTo>
                <a:lnTo>
                  <a:pt x="315399" y="488331"/>
                </a:lnTo>
                <a:lnTo>
                  <a:pt x="346431" y="488331"/>
                </a:lnTo>
                <a:lnTo>
                  <a:pt x="346431" y="504081"/>
                </a:lnTo>
                <a:lnTo>
                  <a:pt x="157431" y="504081"/>
                </a:lnTo>
                <a:lnTo>
                  <a:pt x="157431" y="488331"/>
                </a:lnTo>
                <a:lnTo>
                  <a:pt x="189399" y="488331"/>
                </a:lnTo>
                <a:lnTo>
                  <a:pt x="189455" y="441081"/>
                </a:lnTo>
                <a:lnTo>
                  <a:pt x="15750" y="441081"/>
                </a:lnTo>
                <a:cubicBezTo>
                  <a:pt x="7056" y="441071"/>
                  <a:pt x="10" y="434025"/>
                  <a:pt x="0" y="425331"/>
                </a:cubicBezTo>
                <a:lnTo>
                  <a:pt x="0" y="131106"/>
                </a:lnTo>
                <a:cubicBezTo>
                  <a:pt x="10" y="122412"/>
                  <a:pt x="7056" y="115366"/>
                  <a:pt x="15750" y="115356"/>
                </a:cubicBezTo>
                <a:lnTo>
                  <a:pt x="63728" y="115356"/>
                </a:lnTo>
                <a:close/>
              </a:path>
            </a:pathLst>
          </a:custGeom>
          <a:solidFill>
            <a:schemeClr val="accent6">
              <a:lumMod val="75000"/>
            </a:schemeClr>
          </a:solidFill>
          <a:ln w="7739" cap="flat">
            <a:noFill/>
            <a:prstDash val="solid"/>
            <a:miter/>
          </a:ln>
        </p:spPr>
        <p:txBody>
          <a:bodyPr rtlCol="0" anchor="ctr"/>
          <a:lstStyle/>
          <a:p>
            <a:pPr defTabSz="457200"/>
            <a:endParaRPr lang="zh-CN" altLang="en-US">
              <a:solidFill>
                <a:srgbClr val="222222"/>
              </a:solidFill>
              <a:latin typeface="微软雅黑" panose="020B0503020204020204" pitchFamily="34" charset="-122"/>
              <a:ea typeface="微软雅黑" panose="020B0503020204020204" pitchFamily="34" charset="-122"/>
            </a:endParaRPr>
          </a:p>
        </p:txBody>
      </p:sp>
      <p:sp>
        <p:nvSpPr>
          <p:cNvPr id="39" name="任意形状 38"/>
          <p:cNvSpPr/>
          <p:nvPr>
            <p:custDataLst>
              <p:tags r:id="rId11"/>
            </p:custDataLst>
          </p:nvPr>
        </p:nvSpPr>
        <p:spPr>
          <a:xfrm>
            <a:off x="9376676" y="2269524"/>
            <a:ext cx="504400" cy="504000"/>
          </a:xfrm>
          <a:custGeom>
            <a:avLst/>
            <a:gdLst>
              <a:gd name="connsiteX0" fmla="*/ 220819 w 504400"/>
              <a:gd name="connsiteY0" fmla="*/ 472665 h 504000"/>
              <a:gd name="connsiteX1" fmla="*/ 236569 w 504400"/>
              <a:gd name="connsiteY1" fmla="*/ 472665 h 504000"/>
              <a:gd name="connsiteX2" fmla="*/ 236569 w 504400"/>
              <a:gd name="connsiteY2" fmla="*/ 488415 h 504000"/>
              <a:gd name="connsiteX3" fmla="*/ 220819 w 504400"/>
              <a:gd name="connsiteY3" fmla="*/ 488415 h 504000"/>
              <a:gd name="connsiteX4" fmla="*/ 268069 w 504400"/>
              <a:gd name="connsiteY4" fmla="*/ 472335 h 504000"/>
              <a:gd name="connsiteX5" fmla="*/ 283819 w 504400"/>
              <a:gd name="connsiteY5" fmla="*/ 472335 h 504000"/>
              <a:gd name="connsiteX6" fmla="*/ 283819 w 504400"/>
              <a:gd name="connsiteY6" fmla="*/ 488085 h 504000"/>
              <a:gd name="connsiteX7" fmla="*/ 268069 w 504400"/>
              <a:gd name="connsiteY7" fmla="*/ 488085 h 504000"/>
              <a:gd name="connsiteX8" fmla="*/ 220819 w 504400"/>
              <a:gd name="connsiteY8" fmla="*/ 441165 h 504000"/>
              <a:gd name="connsiteX9" fmla="*/ 236569 w 504400"/>
              <a:gd name="connsiteY9" fmla="*/ 441165 h 504000"/>
              <a:gd name="connsiteX10" fmla="*/ 236569 w 504400"/>
              <a:gd name="connsiteY10" fmla="*/ 456915 h 504000"/>
              <a:gd name="connsiteX11" fmla="*/ 220819 w 504400"/>
              <a:gd name="connsiteY11" fmla="*/ 456915 h 504000"/>
              <a:gd name="connsiteX12" fmla="*/ 268069 w 504400"/>
              <a:gd name="connsiteY12" fmla="*/ 440835 h 504000"/>
              <a:gd name="connsiteX13" fmla="*/ 283819 w 504400"/>
              <a:gd name="connsiteY13" fmla="*/ 440835 h 504000"/>
              <a:gd name="connsiteX14" fmla="*/ 283819 w 504400"/>
              <a:gd name="connsiteY14" fmla="*/ 456585 h 504000"/>
              <a:gd name="connsiteX15" fmla="*/ 268069 w 504400"/>
              <a:gd name="connsiteY15" fmla="*/ 456585 h 504000"/>
              <a:gd name="connsiteX16" fmla="*/ 47650 w 504400"/>
              <a:gd name="connsiteY16" fmla="*/ 267873 h 504000"/>
              <a:gd name="connsiteX17" fmla="*/ 63400 w 504400"/>
              <a:gd name="connsiteY17" fmla="*/ 267873 h 504000"/>
              <a:gd name="connsiteX18" fmla="*/ 63400 w 504400"/>
              <a:gd name="connsiteY18" fmla="*/ 283623 h 504000"/>
              <a:gd name="connsiteX19" fmla="*/ 47650 w 504400"/>
              <a:gd name="connsiteY19" fmla="*/ 283623 h 504000"/>
              <a:gd name="connsiteX20" fmla="*/ 16150 w 504400"/>
              <a:gd name="connsiteY20" fmla="*/ 267873 h 504000"/>
              <a:gd name="connsiteX21" fmla="*/ 31900 w 504400"/>
              <a:gd name="connsiteY21" fmla="*/ 267873 h 504000"/>
              <a:gd name="connsiteX22" fmla="*/ 31900 w 504400"/>
              <a:gd name="connsiteY22" fmla="*/ 283623 h 504000"/>
              <a:gd name="connsiteX23" fmla="*/ 16150 w 504400"/>
              <a:gd name="connsiteY23" fmla="*/ 283623 h 504000"/>
              <a:gd name="connsiteX24" fmla="*/ 472900 w 504400"/>
              <a:gd name="connsiteY24" fmla="*/ 267627 h 504000"/>
              <a:gd name="connsiteX25" fmla="*/ 488650 w 504400"/>
              <a:gd name="connsiteY25" fmla="*/ 267627 h 504000"/>
              <a:gd name="connsiteX26" fmla="*/ 488650 w 504400"/>
              <a:gd name="connsiteY26" fmla="*/ 283377 h 504000"/>
              <a:gd name="connsiteX27" fmla="*/ 472900 w 504400"/>
              <a:gd name="connsiteY27" fmla="*/ 283377 h 504000"/>
              <a:gd name="connsiteX28" fmla="*/ 441400 w 504400"/>
              <a:gd name="connsiteY28" fmla="*/ 267627 h 504000"/>
              <a:gd name="connsiteX29" fmla="*/ 457150 w 504400"/>
              <a:gd name="connsiteY29" fmla="*/ 267627 h 504000"/>
              <a:gd name="connsiteX30" fmla="*/ 457150 w 504400"/>
              <a:gd name="connsiteY30" fmla="*/ 283377 h 504000"/>
              <a:gd name="connsiteX31" fmla="*/ 441400 w 504400"/>
              <a:gd name="connsiteY31" fmla="*/ 283377 h 504000"/>
              <a:gd name="connsiteX32" fmla="*/ 47527 w 504400"/>
              <a:gd name="connsiteY32" fmla="*/ 220623 h 504000"/>
              <a:gd name="connsiteX33" fmla="*/ 63277 w 504400"/>
              <a:gd name="connsiteY33" fmla="*/ 220623 h 504000"/>
              <a:gd name="connsiteX34" fmla="*/ 63277 w 504400"/>
              <a:gd name="connsiteY34" fmla="*/ 236373 h 504000"/>
              <a:gd name="connsiteX35" fmla="*/ 47527 w 504400"/>
              <a:gd name="connsiteY35" fmla="*/ 236373 h 504000"/>
              <a:gd name="connsiteX36" fmla="*/ 16027 w 504400"/>
              <a:gd name="connsiteY36" fmla="*/ 220623 h 504000"/>
              <a:gd name="connsiteX37" fmla="*/ 31777 w 504400"/>
              <a:gd name="connsiteY37" fmla="*/ 220623 h 504000"/>
              <a:gd name="connsiteX38" fmla="*/ 31777 w 504400"/>
              <a:gd name="connsiteY38" fmla="*/ 236373 h 504000"/>
              <a:gd name="connsiteX39" fmla="*/ 16027 w 504400"/>
              <a:gd name="connsiteY39" fmla="*/ 236373 h 504000"/>
              <a:gd name="connsiteX40" fmla="*/ 472900 w 504400"/>
              <a:gd name="connsiteY40" fmla="*/ 220500 h 504000"/>
              <a:gd name="connsiteX41" fmla="*/ 488650 w 504400"/>
              <a:gd name="connsiteY41" fmla="*/ 220500 h 504000"/>
              <a:gd name="connsiteX42" fmla="*/ 488650 w 504400"/>
              <a:gd name="connsiteY42" fmla="*/ 236250 h 504000"/>
              <a:gd name="connsiteX43" fmla="*/ 472900 w 504400"/>
              <a:gd name="connsiteY43" fmla="*/ 236250 h 504000"/>
              <a:gd name="connsiteX44" fmla="*/ 441400 w 504400"/>
              <a:gd name="connsiteY44" fmla="*/ 220500 h 504000"/>
              <a:gd name="connsiteX45" fmla="*/ 457150 w 504400"/>
              <a:gd name="connsiteY45" fmla="*/ 220500 h 504000"/>
              <a:gd name="connsiteX46" fmla="*/ 457150 w 504400"/>
              <a:gd name="connsiteY46" fmla="*/ 236250 h 504000"/>
              <a:gd name="connsiteX47" fmla="*/ 441400 w 504400"/>
              <a:gd name="connsiteY47" fmla="*/ 236250 h 504000"/>
              <a:gd name="connsiteX48" fmla="*/ 251842 w 504400"/>
              <a:gd name="connsiteY48" fmla="*/ 208280 h 504000"/>
              <a:gd name="connsiteX49" fmla="*/ 207630 w 504400"/>
              <a:gd name="connsiteY49" fmla="*/ 252492 h 504000"/>
              <a:gd name="connsiteX50" fmla="*/ 251842 w 504400"/>
              <a:gd name="connsiteY50" fmla="*/ 296705 h 504000"/>
              <a:gd name="connsiteX51" fmla="*/ 296055 w 504400"/>
              <a:gd name="connsiteY51" fmla="*/ 252492 h 504000"/>
              <a:gd name="connsiteX52" fmla="*/ 251842 w 504400"/>
              <a:gd name="connsiteY52" fmla="*/ 208280 h 504000"/>
              <a:gd name="connsiteX53" fmla="*/ 251842 w 504400"/>
              <a:gd name="connsiteY53" fmla="*/ 192530 h 504000"/>
              <a:gd name="connsiteX54" fmla="*/ 311805 w 504400"/>
              <a:gd name="connsiteY54" fmla="*/ 252492 h 504000"/>
              <a:gd name="connsiteX55" fmla="*/ 251842 w 504400"/>
              <a:gd name="connsiteY55" fmla="*/ 312455 h 504000"/>
              <a:gd name="connsiteX56" fmla="*/ 191880 w 504400"/>
              <a:gd name="connsiteY56" fmla="*/ 252492 h 504000"/>
              <a:gd name="connsiteX57" fmla="*/ 251842 w 504400"/>
              <a:gd name="connsiteY57" fmla="*/ 192530 h 504000"/>
              <a:gd name="connsiteX58" fmla="*/ 244836 w 504400"/>
              <a:gd name="connsiteY58" fmla="*/ 141000 h 504000"/>
              <a:gd name="connsiteX59" fmla="*/ 244836 w 504400"/>
              <a:gd name="connsiteY59" fmla="*/ 149436 h 504000"/>
              <a:gd name="connsiteX60" fmla="*/ 233918 w 504400"/>
              <a:gd name="connsiteY60" fmla="*/ 170860 h 504000"/>
              <a:gd name="connsiteX61" fmla="*/ 196937 w 504400"/>
              <a:gd name="connsiteY61" fmla="*/ 164994 h 504000"/>
              <a:gd name="connsiteX62" fmla="*/ 191976 w 504400"/>
              <a:gd name="connsiteY62" fmla="*/ 158172 h 504000"/>
              <a:gd name="connsiteX63" fmla="*/ 180637 w 504400"/>
              <a:gd name="connsiteY63" fmla="*/ 166409 h 504000"/>
              <a:gd name="connsiteX64" fmla="*/ 185597 w 504400"/>
              <a:gd name="connsiteY64" fmla="*/ 173234 h 504000"/>
              <a:gd name="connsiteX65" fmla="*/ 189359 w 504400"/>
              <a:gd name="connsiteY65" fmla="*/ 196977 h 504000"/>
              <a:gd name="connsiteX66" fmla="*/ 155997 w 504400"/>
              <a:gd name="connsiteY66" fmla="*/ 213982 h 504000"/>
              <a:gd name="connsiteX67" fmla="*/ 147972 w 504400"/>
              <a:gd name="connsiteY67" fmla="*/ 211375 h 504000"/>
              <a:gd name="connsiteX68" fmla="*/ 143642 w 504400"/>
              <a:gd name="connsiteY68" fmla="*/ 224703 h 504000"/>
              <a:gd name="connsiteX69" fmla="*/ 151663 w 504400"/>
              <a:gd name="connsiteY69" fmla="*/ 227310 h 504000"/>
              <a:gd name="connsiteX70" fmla="*/ 168663 w 504400"/>
              <a:gd name="connsiteY70" fmla="*/ 244309 h 504000"/>
              <a:gd name="connsiteX71" fmla="*/ 151663 w 504400"/>
              <a:gd name="connsiteY71" fmla="*/ 277674 h 504000"/>
              <a:gd name="connsiteX72" fmla="*/ 143642 w 504400"/>
              <a:gd name="connsiteY72" fmla="*/ 280281 h 504000"/>
              <a:gd name="connsiteX73" fmla="*/ 147972 w 504400"/>
              <a:gd name="connsiteY73" fmla="*/ 293609 h 504000"/>
              <a:gd name="connsiteX74" fmla="*/ 155997 w 504400"/>
              <a:gd name="connsiteY74" fmla="*/ 291002 h 504000"/>
              <a:gd name="connsiteX75" fmla="*/ 179738 w 504400"/>
              <a:gd name="connsiteY75" fmla="*/ 294764 h 504000"/>
              <a:gd name="connsiteX76" fmla="*/ 185597 w 504400"/>
              <a:gd name="connsiteY76" fmla="*/ 331750 h 504000"/>
              <a:gd name="connsiteX77" fmla="*/ 180637 w 504400"/>
              <a:gd name="connsiteY77" fmla="*/ 338575 h 504000"/>
              <a:gd name="connsiteX78" fmla="*/ 191976 w 504400"/>
              <a:gd name="connsiteY78" fmla="*/ 346811 h 504000"/>
              <a:gd name="connsiteX79" fmla="*/ 196937 w 504400"/>
              <a:gd name="connsiteY79" fmla="*/ 339986 h 504000"/>
              <a:gd name="connsiteX80" fmla="*/ 218357 w 504400"/>
              <a:gd name="connsiteY80" fmla="*/ 329071 h 504000"/>
              <a:gd name="connsiteX81" fmla="*/ 244836 w 504400"/>
              <a:gd name="connsiteY81" fmla="*/ 355548 h 504000"/>
              <a:gd name="connsiteX82" fmla="*/ 244836 w 504400"/>
              <a:gd name="connsiteY82" fmla="*/ 363984 h 504000"/>
              <a:gd name="connsiteX83" fmla="*/ 258848 w 504400"/>
              <a:gd name="connsiteY83" fmla="*/ 363984 h 504000"/>
              <a:gd name="connsiteX84" fmla="*/ 258848 w 504400"/>
              <a:gd name="connsiteY84" fmla="*/ 355548 h 504000"/>
              <a:gd name="connsiteX85" fmla="*/ 269762 w 504400"/>
              <a:gd name="connsiteY85" fmla="*/ 334132 h 504000"/>
              <a:gd name="connsiteX86" fmla="*/ 306748 w 504400"/>
              <a:gd name="connsiteY86" fmla="*/ 339986 h 504000"/>
              <a:gd name="connsiteX87" fmla="*/ 311705 w 504400"/>
              <a:gd name="connsiteY87" fmla="*/ 346812 h 504000"/>
              <a:gd name="connsiteX88" fmla="*/ 323044 w 504400"/>
              <a:gd name="connsiteY88" fmla="*/ 338575 h 504000"/>
              <a:gd name="connsiteX89" fmla="*/ 318084 w 504400"/>
              <a:gd name="connsiteY89" fmla="*/ 331750 h 504000"/>
              <a:gd name="connsiteX90" fmla="*/ 314323 w 504400"/>
              <a:gd name="connsiteY90" fmla="*/ 308006 h 504000"/>
              <a:gd name="connsiteX91" fmla="*/ 347688 w 504400"/>
              <a:gd name="connsiteY91" fmla="*/ 291002 h 504000"/>
              <a:gd name="connsiteX92" fmla="*/ 355713 w 504400"/>
              <a:gd name="connsiteY92" fmla="*/ 293609 h 504000"/>
              <a:gd name="connsiteX93" fmla="*/ 360043 w 504400"/>
              <a:gd name="connsiteY93" fmla="*/ 280281 h 504000"/>
              <a:gd name="connsiteX94" fmla="*/ 352018 w 504400"/>
              <a:gd name="connsiteY94" fmla="*/ 277674 h 504000"/>
              <a:gd name="connsiteX95" fmla="*/ 333722 w 504400"/>
              <a:gd name="connsiteY95" fmla="*/ 252492 h 504000"/>
              <a:gd name="connsiteX96" fmla="*/ 352018 w 504400"/>
              <a:gd name="connsiteY96" fmla="*/ 227310 h 504000"/>
              <a:gd name="connsiteX97" fmla="*/ 360043 w 504400"/>
              <a:gd name="connsiteY97" fmla="*/ 224703 h 504000"/>
              <a:gd name="connsiteX98" fmla="*/ 355713 w 504400"/>
              <a:gd name="connsiteY98" fmla="*/ 211375 h 504000"/>
              <a:gd name="connsiteX99" fmla="*/ 347688 w 504400"/>
              <a:gd name="connsiteY99" fmla="*/ 213982 h 504000"/>
              <a:gd name="connsiteX100" fmla="*/ 323947 w 504400"/>
              <a:gd name="connsiteY100" fmla="*/ 210223 h 504000"/>
              <a:gd name="connsiteX101" fmla="*/ 318084 w 504400"/>
              <a:gd name="connsiteY101" fmla="*/ 173238 h 504000"/>
              <a:gd name="connsiteX102" fmla="*/ 323044 w 504400"/>
              <a:gd name="connsiteY102" fmla="*/ 166409 h 504000"/>
              <a:gd name="connsiteX103" fmla="*/ 311705 w 504400"/>
              <a:gd name="connsiteY103" fmla="*/ 158173 h 504000"/>
              <a:gd name="connsiteX104" fmla="*/ 306748 w 504400"/>
              <a:gd name="connsiteY104" fmla="*/ 164998 h 504000"/>
              <a:gd name="connsiteX105" fmla="*/ 285332 w 504400"/>
              <a:gd name="connsiteY105" fmla="*/ 175911 h 504000"/>
              <a:gd name="connsiteX106" fmla="*/ 258848 w 504400"/>
              <a:gd name="connsiteY106" fmla="*/ 149436 h 504000"/>
              <a:gd name="connsiteX107" fmla="*/ 258848 w 504400"/>
              <a:gd name="connsiteY107" fmla="*/ 141000 h 504000"/>
              <a:gd name="connsiteX108" fmla="*/ 229086 w 504400"/>
              <a:gd name="connsiteY108" fmla="*/ 125250 h 504000"/>
              <a:gd name="connsiteX109" fmla="*/ 274598 w 504400"/>
              <a:gd name="connsiteY109" fmla="*/ 125250 h 504000"/>
              <a:gd name="connsiteX110" fmla="*/ 274598 w 504400"/>
              <a:gd name="connsiteY110" fmla="*/ 149436 h 504000"/>
              <a:gd name="connsiteX111" fmla="*/ 279022 w 504400"/>
              <a:gd name="connsiteY111" fmla="*/ 158115 h 504000"/>
              <a:gd name="connsiteX112" fmla="*/ 294005 w 504400"/>
              <a:gd name="connsiteY112" fmla="*/ 155739 h 504000"/>
              <a:gd name="connsiteX113" fmla="*/ 308221 w 504400"/>
              <a:gd name="connsiteY113" fmla="*/ 136170 h 504000"/>
              <a:gd name="connsiteX114" fmla="*/ 345046 w 504400"/>
              <a:gd name="connsiteY114" fmla="*/ 162926 h 504000"/>
              <a:gd name="connsiteX115" fmla="*/ 330827 w 504400"/>
              <a:gd name="connsiteY115" fmla="*/ 182494 h 504000"/>
              <a:gd name="connsiteX116" fmla="*/ 329303 w 504400"/>
              <a:gd name="connsiteY116" fmla="*/ 192115 h 504000"/>
              <a:gd name="connsiteX117" fmla="*/ 342820 w 504400"/>
              <a:gd name="connsiteY117" fmla="*/ 199001 h 504000"/>
              <a:gd name="connsiteX118" fmla="*/ 365826 w 504400"/>
              <a:gd name="connsiteY118" fmla="*/ 191526 h 504000"/>
              <a:gd name="connsiteX119" fmla="*/ 379892 w 504400"/>
              <a:gd name="connsiteY119" fmla="*/ 234816 h 504000"/>
              <a:gd name="connsiteX120" fmla="*/ 356886 w 504400"/>
              <a:gd name="connsiteY120" fmla="*/ 242291 h 504000"/>
              <a:gd name="connsiteX121" fmla="*/ 349997 w 504400"/>
              <a:gd name="connsiteY121" fmla="*/ 249179 h 504000"/>
              <a:gd name="connsiteX122" fmla="*/ 356886 w 504400"/>
              <a:gd name="connsiteY122" fmla="*/ 262693 h 504000"/>
              <a:gd name="connsiteX123" fmla="*/ 379892 w 504400"/>
              <a:gd name="connsiteY123" fmla="*/ 270169 h 504000"/>
              <a:gd name="connsiteX124" fmla="*/ 365826 w 504400"/>
              <a:gd name="connsiteY124" fmla="*/ 313458 h 504000"/>
              <a:gd name="connsiteX125" fmla="*/ 342820 w 504400"/>
              <a:gd name="connsiteY125" fmla="*/ 305983 h 504000"/>
              <a:gd name="connsiteX126" fmla="*/ 333197 w 504400"/>
              <a:gd name="connsiteY126" fmla="*/ 307508 h 504000"/>
              <a:gd name="connsiteX127" fmla="*/ 330827 w 504400"/>
              <a:gd name="connsiteY127" fmla="*/ 322494 h 504000"/>
              <a:gd name="connsiteX128" fmla="*/ 345046 w 504400"/>
              <a:gd name="connsiteY128" fmla="*/ 342058 h 504000"/>
              <a:gd name="connsiteX129" fmla="*/ 308221 w 504400"/>
              <a:gd name="connsiteY129" fmla="*/ 368814 h 504000"/>
              <a:gd name="connsiteX130" fmla="*/ 294005 w 504400"/>
              <a:gd name="connsiteY130" fmla="*/ 349245 h 504000"/>
              <a:gd name="connsiteX131" fmla="*/ 285327 w 504400"/>
              <a:gd name="connsiteY131" fmla="*/ 344822 h 504000"/>
              <a:gd name="connsiteX132" fmla="*/ 274598 w 504400"/>
              <a:gd name="connsiteY132" fmla="*/ 355548 h 504000"/>
              <a:gd name="connsiteX133" fmla="*/ 274598 w 504400"/>
              <a:gd name="connsiteY133" fmla="*/ 379734 h 504000"/>
              <a:gd name="connsiteX134" fmla="*/ 229086 w 504400"/>
              <a:gd name="connsiteY134" fmla="*/ 379734 h 504000"/>
              <a:gd name="connsiteX135" fmla="*/ 229086 w 504400"/>
              <a:gd name="connsiteY135" fmla="*/ 355547 h 504000"/>
              <a:gd name="connsiteX136" fmla="*/ 224666 w 504400"/>
              <a:gd name="connsiteY136" fmla="*/ 346872 h 504000"/>
              <a:gd name="connsiteX137" fmla="*/ 209680 w 504400"/>
              <a:gd name="connsiteY137" fmla="*/ 349241 h 504000"/>
              <a:gd name="connsiteX138" fmla="*/ 195460 w 504400"/>
              <a:gd name="connsiteY138" fmla="*/ 368813 h 504000"/>
              <a:gd name="connsiteX139" fmla="*/ 158642 w 504400"/>
              <a:gd name="connsiteY139" fmla="*/ 342058 h 504000"/>
              <a:gd name="connsiteX140" fmla="*/ 172854 w 504400"/>
              <a:gd name="connsiteY140" fmla="*/ 322490 h 504000"/>
              <a:gd name="connsiteX141" fmla="*/ 174379 w 504400"/>
              <a:gd name="connsiteY141" fmla="*/ 312870 h 504000"/>
              <a:gd name="connsiteX142" fmla="*/ 160865 w 504400"/>
              <a:gd name="connsiteY142" fmla="*/ 305983 h 504000"/>
              <a:gd name="connsiteX143" fmla="*/ 137859 w 504400"/>
              <a:gd name="connsiteY143" fmla="*/ 313458 h 504000"/>
              <a:gd name="connsiteX144" fmla="*/ 123793 w 504400"/>
              <a:gd name="connsiteY144" fmla="*/ 270168 h 504000"/>
              <a:gd name="connsiteX145" fmla="*/ 146795 w 504400"/>
              <a:gd name="connsiteY145" fmla="*/ 262693 h 504000"/>
              <a:gd name="connsiteX146" fmla="*/ 153684 w 504400"/>
              <a:gd name="connsiteY146" fmla="*/ 255805 h 504000"/>
              <a:gd name="connsiteX147" fmla="*/ 146795 w 504400"/>
              <a:gd name="connsiteY147" fmla="*/ 242291 h 504000"/>
              <a:gd name="connsiteX148" fmla="*/ 123793 w 504400"/>
              <a:gd name="connsiteY148" fmla="*/ 234815 h 504000"/>
              <a:gd name="connsiteX149" fmla="*/ 137859 w 504400"/>
              <a:gd name="connsiteY149" fmla="*/ 191526 h 504000"/>
              <a:gd name="connsiteX150" fmla="*/ 160865 w 504400"/>
              <a:gd name="connsiteY150" fmla="*/ 199001 h 504000"/>
              <a:gd name="connsiteX151" fmla="*/ 170484 w 504400"/>
              <a:gd name="connsiteY151" fmla="*/ 197476 h 504000"/>
              <a:gd name="connsiteX152" fmla="*/ 172854 w 504400"/>
              <a:gd name="connsiteY152" fmla="*/ 182494 h 504000"/>
              <a:gd name="connsiteX153" fmla="*/ 158642 w 504400"/>
              <a:gd name="connsiteY153" fmla="*/ 162926 h 504000"/>
              <a:gd name="connsiteX154" fmla="*/ 195460 w 504400"/>
              <a:gd name="connsiteY154" fmla="*/ 136170 h 504000"/>
              <a:gd name="connsiteX155" fmla="*/ 209680 w 504400"/>
              <a:gd name="connsiteY155" fmla="*/ 155739 h 504000"/>
              <a:gd name="connsiteX156" fmla="*/ 218358 w 504400"/>
              <a:gd name="connsiteY156" fmla="*/ 160162 h 504000"/>
              <a:gd name="connsiteX157" fmla="*/ 229086 w 504400"/>
              <a:gd name="connsiteY157" fmla="*/ 149436 h 504000"/>
              <a:gd name="connsiteX158" fmla="*/ 173735 w 504400"/>
              <a:gd name="connsiteY158" fmla="*/ 94392 h 504000"/>
              <a:gd name="connsiteX159" fmla="*/ 173735 w 504400"/>
              <a:gd name="connsiteY159" fmla="*/ 113338 h 504000"/>
              <a:gd name="connsiteX160" fmla="*/ 117948 w 504400"/>
              <a:gd name="connsiteY160" fmla="*/ 173577 h 504000"/>
              <a:gd name="connsiteX161" fmla="*/ 94942 w 504400"/>
              <a:gd name="connsiteY161" fmla="*/ 173577 h 504000"/>
              <a:gd name="connsiteX162" fmla="*/ 94942 w 504400"/>
              <a:gd name="connsiteY162" fmla="*/ 331242 h 504000"/>
              <a:gd name="connsiteX163" fmla="*/ 117806 w 504400"/>
              <a:gd name="connsiteY163" fmla="*/ 331242 h 504000"/>
              <a:gd name="connsiteX164" fmla="*/ 173569 w 504400"/>
              <a:gd name="connsiteY164" fmla="*/ 387898 h 504000"/>
              <a:gd name="connsiteX165" fmla="*/ 173569 w 504400"/>
              <a:gd name="connsiteY165" fmla="*/ 409608 h 504000"/>
              <a:gd name="connsiteX166" fmla="*/ 330046 w 504400"/>
              <a:gd name="connsiteY166" fmla="*/ 409608 h 504000"/>
              <a:gd name="connsiteX167" fmla="*/ 330046 w 504400"/>
              <a:gd name="connsiteY167" fmla="*/ 387825 h 504000"/>
              <a:gd name="connsiteX168" fmla="*/ 387567 w 504400"/>
              <a:gd name="connsiteY168" fmla="*/ 331242 h 504000"/>
              <a:gd name="connsiteX169" fmla="*/ 409819 w 504400"/>
              <a:gd name="connsiteY169" fmla="*/ 331242 h 504000"/>
              <a:gd name="connsiteX170" fmla="*/ 409819 w 504400"/>
              <a:gd name="connsiteY170" fmla="*/ 173742 h 504000"/>
              <a:gd name="connsiteX171" fmla="*/ 387409 w 504400"/>
              <a:gd name="connsiteY171" fmla="*/ 173742 h 504000"/>
              <a:gd name="connsiteX172" fmla="*/ 330046 w 504400"/>
              <a:gd name="connsiteY172" fmla="*/ 113395 h 504000"/>
              <a:gd name="connsiteX173" fmla="*/ 330046 w 504400"/>
              <a:gd name="connsiteY173" fmla="*/ 94392 h 504000"/>
              <a:gd name="connsiteX174" fmla="*/ 268192 w 504400"/>
              <a:gd name="connsiteY174" fmla="*/ 47127 h 504000"/>
              <a:gd name="connsiteX175" fmla="*/ 283942 w 504400"/>
              <a:gd name="connsiteY175" fmla="*/ 47127 h 504000"/>
              <a:gd name="connsiteX176" fmla="*/ 283942 w 504400"/>
              <a:gd name="connsiteY176" fmla="*/ 62877 h 504000"/>
              <a:gd name="connsiteX177" fmla="*/ 268192 w 504400"/>
              <a:gd name="connsiteY177" fmla="*/ 62877 h 504000"/>
              <a:gd name="connsiteX178" fmla="*/ 220819 w 504400"/>
              <a:gd name="connsiteY178" fmla="*/ 47127 h 504000"/>
              <a:gd name="connsiteX179" fmla="*/ 236569 w 504400"/>
              <a:gd name="connsiteY179" fmla="*/ 47127 h 504000"/>
              <a:gd name="connsiteX180" fmla="*/ 236569 w 504400"/>
              <a:gd name="connsiteY180" fmla="*/ 62877 h 504000"/>
              <a:gd name="connsiteX181" fmla="*/ 220819 w 504400"/>
              <a:gd name="connsiteY181" fmla="*/ 62877 h 504000"/>
              <a:gd name="connsiteX182" fmla="*/ 268192 w 504400"/>
              <a:gd name="connsiteY182" fmla="*/ 15627 h 504000"/>
              <a:gd name="connsiteX183" fmla="*/ 283942 w 504400"/>
              <a:gd name="connsiteY183" fmla="*/ 15627 h 504000"/>
              <a:gd name="connsiteX184" fmla="*/ 283942 w 504400"/>
              <a:gd name="connsiteY184" fmla="*/ 31377 h 504000"/>
              <a:gd name="connsiteX185" fmla="*/ 268192 w 504400"/>
              <a:gd name="connsiteY185" fmla="*/ 31377 h 504000"/>
              <a:gd name="connsiteX186" fmla="*/ 220819 w 504400"/>
              <a:gd name="connsiteY186" fmla="*/ 15627 h 504000"/>
              <a:gd name="connsiteX187" fmla="*/ 236569 w 504400"/>
              <a:gd name="connsiteY187" fmla="*/ 15627 h 504000"/>
              <a:gd name="connsiteX188" fmla="*/ 236569 w 504400"/>
              <a:gd name="connsiteY188" fmla="*/ 31377 h 504000"/>
              <a:gd name="connsiteX189" fmla="*/ 220819 w 504400"/>
              <a:gd name="connsiteY189" fmla="*/ 31377 h 504000"/>
              <a:gd name="connsiteX190" fmla="*/ 173569 w 504400"/>
              <a:gd name="connsiteY190" fmla="*/ 0 h 504000"/>
              <a:gd name="connsiteX191" fmla="*/ 189319 w 504400"/>
              <a:gd name="connsiteY191" fmla="*/ 0 h 504000"/>
              <a:gd name="connsiteX192" fmla="*/ 189319 w 504400"/>
              <a:gd name="connsiteY192" fmla="*/ 78642 h 504000"/>
              <a:gd name="connsiteX193" fmla="*/ 313912 w 504400"/>
              <a:gd name="connsiteY193" fmla="*/ 78642 h 504000"/>
              <a:gd name="connsiteX194" fmla="*/ 313912 w 504400"/>
              <a:gd name="connsiteY194" fmla="*/ 165 h 504000"/>
              <a:gd name="connsiteX195" fmla="*/ 329662 w 504400"/>
              <a:gd name="connsiteY195" fmla="*/ 165 h 504000"/>
              <a:gd name="connsiteX196" fmla="*/ 329662 w 504400"/>
              <a:gd name="connsiteY196" fmla="*/ 78642 h 504000"/>
              <a:gd name="connsiteX197" fmla="*/ 345796 w 504400"/>
              <a:gd name="connsiteY197" fmla="*/ 78642 h 504000"/>
              <a:gd name="connsiteX198" fmla="*/ 345796 w 504400"/>
              <a:gd name="connsiteY198" fmla="*/ 107105 h 504000"/>
              <a:gd name="connsiteX199" fmla="*/ 394169 w 504400"/>
              <a:gd name="connsiteY199" fmla="*/ 157992 h 504000"/>
              <a:gd name="connsiteX200" fmla="*/ 425569 w 504400"/>
              <a:gd name="connsiteY200" fmla="*/ 157992 h 504000"/>
              <a:gd name="connsiteX201" fmla="*/ 425569 w 504400"/>
              <a:gd name="connsiteY201" fmla="*/ 173250 h 504000"/>
              <a:gd name="connsiteX202" fmla="*/ 504400 w 504400"/>
              <a:gd name="connsiteY202" fmla="*/ 173250 h 504000"/>
              <a:gd name="connsiteX203" fmla="*/ 504400 w 504400"/>
              <a:gd name="connsiteY203" fmla="*/ 189000 h 504000"/>
              <a:gd name="connsiteX204" fmla="*/ 425569 w 504400"/>
              <a:gd name="connsiteY204" fmla="*/ 189000 h 504000"/>
              <a:gd name="connsiteX205" fmla="*/ 425569 w 504400"/>
              <a:gd name="connsiteY205" fmla="*/ 315165 h 504000"/>
              <a:gd name="connsiteX206" fmla="*/ 504238 w 504400"/>
              <a:gd name="connsiteY206" fmla="*/ 315165 h 504000"/>
              <a:gd name="connsiteX207" fmla="*/ 504238 w 504400"/>
              <a:gd name="connsiteY207" fmla="*/ 330915 h 504000"/>
              <a:gd name="connsiteX208" fmla="*/ 425569 w 504400"/>
              <a:gd name="connsiteY208" fmla="*/ 330915 h 504000"/>
              <a:gd name="connsiteX209" fmla="*/ 425569 w 504400"/>
              <a:gd name="connsiteY209" fmla="*/ 346992 h 504000"/>
              <a:gd name="connsiteX210" fmla="*/ 394011 w 504400"/>
              <a:gd name="connsiteY210" fmla="*/ 346992 h 504000"/>
              <a:gd name="connsiteX211" fmla="*/ 345796 w 504400"/>
              <a:gd name="connsiteY211" fmla="*/ 394423 h 504000"/>
              <a:gd name="connsiteX212" fmla="*/ 345796 w 504400"/>
              <a:gd name="connsiteY212" fmla="*/ 425358 h 504000"/>
              <a:gd name="connsiteX213" fmla="*/ 331396 w 504400"/>
              <a:gd name="connsiteY213" fmla="*/ 425358 h 504000"/>
              <a:gd name="connsiteX214" fmla="*/ 331396 w 504400"/>
              <a:gd name="connsiteY214" fmla="*/ 503835 h 504000"/>
              <a:gd name="connsiteX215" fmla="*/ 315646 w 504400"/>
              <a:gd name="connsiteY215" fmla="*/ 503835 h 504000"/>
              <a:gd name="connsiteX216" fmla="*/ 315646 w 504400"/>
              <a:gd name="connsiteY216" fmla="*/ 425358 h 504000"/>
              <a:gd name="connsiteX217" fmla="*/ 189319 w 504400"/>
              <a:gd name="connsiteY217" fmla="*/ 425358 h 504000"/>
              <a:gd name="connsiteX218" fmla="*/ 189319 w 504400"/>
              <a:gd name="connsiteY218" fmla="*/ 504000 h 504000"/>
              <a:gd name="connsiteX219" fmla="*/ 173569 w 504400"/>
              <a:gd name="connsiteY219" fmla="*/ 504000 h 504000"/>
              <a:gd name="connsiteX220" fmla="*/ 173569 w 504400"/>
              <a:gd name="connsiteY220" fmla="*/ 425358 h 504000"/>
              <a:gd name="connsiteX221" fmla="*/ 157819 w 504400"/>
              <a:gd name="connsiteY221" fmla="*/ 425358 h 504000"/>
              <a:gd name="connsiteX222" fmla="*/ 157819 w 504400"/>
              <a:gd name="connsiteY222" fmla="*/ 394350 h 504000"/>
              <a:gd name="connsiteX223" fmla="*/ 111207 w 504400"/>
              <a:gd name="connsiteY223" fmla="*/ 346992 h 504000"/>
              <a:gd name="connsiteX224" fmla="*/ 79192 w 504400"/>
              <a:gd name="connsiteY224" fmla="*/ 346992 h 504000"/>
              <a:gd name="connsiteX225" fmla="*/ 79192 w 504400"/>
              <a:gd name="connsiteY225" fmla="*/ 330915 h 504000"/>
              <a:gd name="connsiteX226" fmla="*/ 0 w 504400"/>
              <a:gd name="connsiteY226" fmla="*/ 330915 h 504000"/>
              <a:gd name="connsiteX227" fmla="*/ 0 w 504400"/>
              <a:gd name="connsiteY227" fmla="*/ 315165 h 504000"/>
              <a:gd name="connsiteX228" fmla="*/ 79192 w 504400"/>
              <a:gd name="connsiteY228" fmla="*/ 315165 h 504000"/>
              <a:gd name="connsiteX229" fmla="*/ 79192 w 504400"/>
              <a:gd name="connsiteY229" fmla="*/ 189000 h 504000"/>
              <a:gd name="connsiteX230" fmla="*/ 162 w 504400"/>
              <a:gd name="connsiteY230" fmla="*/ 189000 h 504000"/>
              <a:gd name="connsiteX231" fmla="*/ 162 w 504400"/>
              <a:gd name="connsiteY231" fmla="*/ 173250 h 504000"/>
              <a:gd name="connsiteX232" fmla="*/ 79192 w 504400"/>
              <a:gd name="connsiteY232" fmla="*/ 173250 h 504000"/>
              <a:gd name="connsiteX233" fmla="*/ 79192 w 504400"/>
              <a:gd name="connsiteY233" fmla="*/ 157827 h 504000"/>
              <a:gd name="connsiteX234" fmla="*/ 111065 w 504400"/>
              <a:gd name="connsiteY234" fmla="*/ 157827 h 504000"/>
              <a:gd name="connsiteX235" fmla="*/ 157985 w 504400"/>
              <a:gd name="connsiteY235" fmla="*/ 107162 h 504000"/>
              <a:gd name="connsiteX236" fmla="*/ 157985 w 504400"/>
              <a:gd name="connsiteY236" fmla="*/ 78642 h 504000"/>
              <a:gd name="connsiteX237" fmla="*/ 173569 w 504400"/>
              <a:gd name="connsiteY237" fmla="*/ 78642 h 504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Lst>
            <a:rect l="l" t="t" r="r" b="b"/>
            <a:pathLst>
              <a:path w="504400" h="504000">
                <a:moveTo>
                  <a:pt x="220819" y="472665"/>
                </a:moveTo>
                <a:lnTo>
                  <a:pt x="236569" y="472665"/>
                </a:lnTo>
                <a:lnTo>
                  <a:pt x="236569" y="488415"/>
                </a:lnTo>
                <a:lnTo>
                  <a:pt x="220819" y="488415"/>
                </a:lnTo>
                <a:close/>
                <a:moveTo>
                  <a:pt x="268069" y="472335"/>
                </a:moveTo>
                <a:lnTo>
                  <a:pt x="283819" y="472335"/>
                </a:lnTo>
                <a:lnTo>
                  <a:pt x="283819" y="488085"/>
                </a:lnTo>
                <a:lnTo>
                  <a:pt x="268069" y="488085"/>
                </a:lnTo>
                <a:close/>
                <a:moveTo>
                  <a:pt x="220819" y="441165"/>
                </a:moveTo>
                <a:lnTo>
                  <a:pt x="236569" y="441165"/>
                </a:lnTo>
                <a:lnTo>
                  <a:pt x="236569" y="456915"/>
                </a:lnTo>
                <a:lnTo>
                  <a:pt x="220819" y="456915"/>
                </a:lnTo>
                <a:close/>
                <a:moveTo>
                  <a:pt x="268069" y="440835"/>
                </a:moveTo>
                <a:lnTo>
                  <a:pt x="283819" y="440835"/>
                </a:lnTo>
                <a:lnTo>
                  <a:pt x="283819" y="456585"/>
                </a:lnTo>
                <a:lnTo>
                  <a:pt x="268069" y="456585"/>
                </a:lnTo>
                <a:close/>
                <a:moveTo>
                  <a:pt x="47650" y="267873"/>
                </a:moveTo>
                <a:lnTo>
                  <a:pt x="63400" y="267873"/>
                </a:lnTo>
                <a:lnTo>
                  <a:pt x="63400" y="283623"/>
                </a:lnTo>
                <a:lnTo>
                  <a:pt x="47650" y="283623"/>
                </a:lnTo>
                <a:close/>
                <a:moveTo>
                  <a:pt x="16150" y="267873"/>
                </a:moveTo>
                <a:lnTo>
                  <a:pt x="31900" y="267873"/>
                </a:lnTo>
                <a:lnTo>
                  <a:pt x="31900" y="283623"/>
                </a:lnTo>
                <a:lnTo>
                  <a:pt x="16150" y="283623"/>
                </a:lnTo>
                <a:close/>
                <a:moveTo>
                  <a:pt x="472900" y="267627"/>
                </a:moveTo>
                <a:lnTo>
                  <a:pt x="488650" y="267627"/>
                </a:lnTo>
                <a:lnTo>
                  <a:pt x="488650" y="283377"/>
                </a:lnTo>
                <a:lnTo>
                  <a:pt x="472900" y="283377"/>
                </a:lnTo>
                <a:close/>
                <a:moveTo>
                  <a:pt x="441400" y="267627"/>
                </a:moveTo>
                <a:lnTo>
                  <a:pt x="457150" y="267627"/>
                </a:lnTo>
                <a:lnTo>
                  <a:pt x="457150" y="283377"/>
                </a:lnTo>
                <a:lnTo>
                  <a:pt x="441400" y="283377"/>
                </a:lnTo>
                <a:close/>
                <a:moveTo>
                  <a:pt x="47527" y="220623"/>
                </a:moveTo>
                <a:lnTo>
                  <a:pt x="63277" y="220623"/>
                </a:lnTo>
                <a:lnTo>
                  <a:pt x="63277" y="236373"/>
                </a:lnTo>
                <a:lnTo>
                  <a:pt x="47527" y="236373"/>
                </a:lnTo>
                <a:close/>
                <a:moveTo>
                  <a:pt x="16027" y="220623"/>
                </a:moveTo>
                <a:lnTo>
                  <a:pt x="31777" y="220623"/>
                </a:lnTo>
                <a:lnTo>
                  <a:pt x="31777" y="236373"/>
                </a:lnTo>
                <a:lnTo>
                  <a:pt x="16027" y="236373"/>
                </a:lnTo>
                <a:close/>
                <a:moveTo>
                  <a:pt x="472900" y="220500"/>
                </a:moveTo>
                <a:lnTo>
                  <a:pt x="488650" y="220500"/>
                </a:lnTo>
                <a:lnTo>
                  <a:pt x="488650" y="236250"/>
                </a:lnTo>
                <a:lnTo>
                  <a:pt x="472900" y="236250"/>
                </a:lnTo>
                <a:close/>
                <a:moveTo>
                  <a:pt x="441400" y="220500"/>
                </a:moveTo>
                <a:lnTo>
                  <a:pt x="457150" y="220500"/>
                </a:lnTo>
                <a:lnTo>
                  <a:pt x="457150" y="236250"/>
                </a:lnTo>
                <a:lnTo>
                  <a:pt x="441400" y="236250"/>
                </a:lnTo>
                <a:close/>
                <a:moveTo>
                  <a:pt x="251842" y="208280"/>
                </a:moveTo>
                <a:cubicBezTo>
                  <a:pt x="227425" y="208280"/>
                  <a:pt x="207630" y="228075"/>
                  <a:pt x="207630" y="252492"/>
                </a:cubicBezTo>
                <a:cubicBezTo>
                  <a:pt x="207630" y="276910"/>
                  <a:pt x="227425" y="296705"/>
                  <a:pt x="251842" y="296705"/>
                </a:cubicBezTo>
                <a:cubicBezTo>
                  <a:pt x="276249" y="296677"/>
                  <a:pt x="296027" y="276899"/>
                  <a:pt x="296055" y="252492"/>
                </a:cubicBezTo>
                <a:cubicBezTo>
                  <a:pt x="296055" y="228075"/>
                  <a:pt x="276260" y="208280"/>
                  <a:pt x="251842" y="208280"/>
                </a:cubicBezTo>
                <a:close/>
                <a:moveTo>
                  <a:pt x="251842" y="192530"/>
                </a:moveTo>
                <a:cubicBezTo>
                  <a:pt x="284944" y="192566"/>
                  <a:pt x="311768" y="219391"/>
                  <a:pt x="311805" y="252492"/>
                </a:cubicBezTo>
                <a:cubicBezTo>
                  <a:pt x="311805" y="285609"/>
                  <a:pt x="284959" y="312455"/>
                  <a:pt x="251842" y="312455"/>
                </a:cubicBezTo>
                <a:cubicBezTo>
                  <a:pt x="218726" y="312455"/>
                  <a:pt x="191880" y="285609"/>
                  <a:pt x="191880" y="252492"/>
                </a:cubicBezTo>
                <a:cubicBezTo>
                  <a:pt x="191880" y="219376"/>
                  <a:pt x="218726" y="192530"/>
                  <a:pt x="251842" y="192530"/>
                </a:cubicBezTo>
                <a:close/>
                <a:moveTo>
                  <a:pt x="244836" y="141000"/>
                </a:moveTo>
                <a:lnTo>
                  <a:pt x="244836" y="149436"/>
                </a:lnTo>
                <a:cubicBezTo>
                  <a:pt x="244837" y="157913"/>
                  <a:pt x="240777" y="165878"/>
                  <a:pt x="233918" y="170860"/>
                </a:cubicBezTo>
                <a:cubicBezTo>
                  <a:pt x="222086" y="179452"/>
                  <a:pt x="205529" y="176826"/>
                  <a:pt x="196937" y="164994"/>
                </a:cubicBezTo>
                <a:lnTo>
                  <a:pt x="191976" y="158172"/>
                </a:lnTo>
                <a:lnTo>
                  <a:pt x="180637" y="166409"/>
                </a:lnTo>
                <a:lnTo>
                  <a:pt x="185597" y="173234"/>
                </a:lnTo>
                <a:cubicBezTo>
                  <a:pt x="190578" y="180090"/>
                  <a:pt x="191977" y="188916"/>
                  <a:pt x="189359" y="196977"/>
                </a:cubicBezTo>
                <a:cubicBezTo>
                  <a:pt x="184843" y="210886"/>
                  <a:pt x="169905" y="218499"/>
                  <a:pt x="155997" y="213982"/>
                </a:cubicBezTo>
                <a:lnTo>
                  <a:pt x="147972" y="211375"/>
                </a:lnTo>
                <a:lnTo>
                  <a:pt x="143642" y="224703"/>
                </a:lnTo>
                <a:lnTo>
                  <a:pt x="151663" y="227310"/>
                </a:lnTo>
                <a:cubicBezTo>
                  <a:pt x="159724" y="229929"/>
                  <a:pt x="166043" y="236249"/>
                  <a:pt x="168663" y="244309"/>
                </a:cubicBezTo>
                <a:cubicBezTo>
                  <a:pt x="173182" y="258217"/>
                  <a:pt x="165571" y="273155"/>
                  <a:pt x="151663" y="277674"/>
                </a:cubicBezTo>
                <a:lnTo>
                  <a:pt x="143642" y="280281"/>
                </a:lnTo>
                <a:lnTo>
                  <a:pt x="147972" y="293609"/>
                </a:lnTo>
                <a:lnTo>
                  <a:pt x="155997" y="291002"/>
                </a:lnTo>
                <a:cubicBezTo>
                  <a:pt x="164057" y="288385"/>
                  <a:pt x="172882" y="289783"/>
                  <a:pt x="179738" y="294764"/>
                </a:cubicBezTo>
                <a:cubicBezTo>
                  <a:pt x="191570" y="303359"/>
                  <a:pt x="194193" y="319918"/>
                  <a:pt x="185597" y="331750"/>
                </a:cubicBezTo>
                <a:lnTo>
                  <a:pt x="180637" y="338575"/>
                </a:lnTo>
                <a:lnTo>
                  <a:pt x="191976" y="346811"/>
                </a:lnTo>
                <a:lnTo>
                  <a:pt x="196937" y="339986"/>
                </a:lnTo>
                <a:cubicBezTo>
                  <a:pt x="201918" y="333129"/>
                  <a:pt x="209882" y="329071"/>
                  <a:pt x="218357" y="329071"/>
                </a:cubicBezTo>
                <a:cubicBezTo>
                  <a:pt x="232981" y="329070"/>
                  <a:pt x="244836" y="340924"/>
                  <a:pt x="244836" y="355548"/>
                </a:cubicBezTo>
                <a:lnTo>
                  <a:pt x="244836" y="363984"/>
                </a:lnTo>
                <a:lnTo>
                  <a:pt x="258848" y="363984"/>
                </a:lnTo>
                <a:lnTo>
                  <a:pt x="258848" y="355548"/>
                </a:lnTo>
                <a:cubicBezTo>
                  <a:pt x="258850" y="347074"/>
                  <a:pt x="262907" y="339113"/>
                  <a:pt x="269762" y="334132"/>
                </a:cubicBezTo>
                <a:cubicBezTo>
                  <a:pt x="281592" y="325535"/>
                  <a:pt x="298151" y="328156"/>
                  <a:pt x="306748" y="339986"/>
                </a:cubicBezTo>
                <a:lnTo>
                  <a:pt x="311705" y="346812"/>
                </a:lnTo>
                <a:lnTo>
                  <a:pt x="323044" y="338575"/>
                </a:lnTo>
                <a:lnTo>
                  <a:pt x="318084" y="331750"/>
                </a:lnTo>
                <a:cubicBezTo>
                  <a:pt x="313103" y="324893"/>
                  <a:pt x="311705" y="316066"/>
                  <a:pt x="314323" y="308006"/>
                </a:cubicBezTo>
                <a:cubicBezTo>
                  <a:pt x="318841" y="294097"/>
                  <a:pt x="333779" y="286484"/>
                  <a:pt x="347688" y="291002"/>
                </a:cubicBezTo>
                <a:lnTo>
                  <a:pt x="355713" y="293609"/>
                </a:lnTo>
                <a:lnTo>
                  <a:pt x="360043" y="280281"/>
                </a:lnTo>
                <a:lnTo>
                  <a:pt x="352018" y="277674"/>
                </a:lnTo>
                <a:cubicBezTo>
                  <a:pt x="341031" y="274237"/>
                  <a:pt x="333596" y="264003"/>
                  <a:pt x="333722" y="252492"/>
                </a:cubicBezTo>
                <a:cubicBezTo>
                  <a:pt x="333596" y="240980"/>
                  <a:pt x="341031" y="230747"/>
                  <a:pt x="352018" y="227310"/>
                </a:cubicBezTo>
                <a:lnTo>
                  <a:pt x="360043" y="224703"/>
                </a:lnTo>
                <a:lnTo>
                  <a:pt x="355713" y="211375"/>
                </a:lnTo>
                <a:lnTo>
                  <a:pt x="347688" y="213982"/>
                </a:lnTo>
                <a:cubicBezTo>
                  <a:pt x="339629" y="216600"/>
                  <a:pt x="330803" y="215203"/>
                  <a:pt x="323947" y="210223"/>
                </a:cubicBezTo>
                <a:cubicBezTo>
                  <a:pt x="312115" y="201629"/>
                  <a:pt x="309490" y="185070"/>
                  <a:pt x="318084" y="173238"/>
                </a:cubicBezTo>
                <a:lnTo>
                  <a:pt x="323044" y="166409"/>
                </a:lnTo>
                <a:lnTo>
                  <a:pt x="311705" y="158173"/>
                </a:lnTo>
                <a:lnTo>
                  <a:pt x="306748" y="164998"/>
                </a:lnTo>
                <a:cubicBezTo>
                  <a:pt x="301767" y="171853"/>
                  <a:pt x="293806" y="175910"/>
                  <a:pt x="285332" y="175911"/>
                </a:cubicBezTo>
                <a:cubicBezTo>
                  <a:pt x="270708" y="175913"/>
                  <a:pt x="258851" y="164060"/>
                  <a:pt x="258848" y="149436"/>
                </a:cubicBezTo>
                <a:lnTo>
                  <a:pt x="258848" y="141000"/>
                </a:lnTo>
                <a:close/>
                <a:moveTo>
                  <a:pt x="229086" y="125250"/>
                </a:moveTo>
                <a:lnTo>
                  <a:pt x="274598" y="125250"/>
                </a:lnTo>
                <a:lnTo>
                  <a:pt x="274598" y="149436"/>
                </a:lnTo>
                <a:cubicBezTo>
                  <a:pt x="274599" y="152871"/>
                  <a:pt x="276243" y="156097"/>
                  <a:pt x="279022" y="158115"/>
                </a:cubicBezTo>
                <a:cubicBezTo>
                  <a:pt x="283816" y="161596"/>
                  <a:pt x="290524" y="160532"/>
                  <a:pt x="294005" y="155739"/>
                </a:cubicBezTo>
                <a:lnTo>
                  <a:pt x="308221" y="136170"/>
                </a:lnTo>
                <a:lnTo>
                  <a:pt x="345046" y="162926"/>
                </a:lnTo>
                <a:lnTo>
                  <a:pt x="330827" y="182494"/>
                </a:lnTo>
                <a:cubicBezTo>
                  <a:pt x="328808" y="185272"/>
                  <a:pt x="328241" y="188849"/>
                  <a:pt x="329303" y="192115"/>
                </a:cubicBezTo>
                <a:cubicBezTo>
                  <a:pt x="331134" y="197750"/>
                  <a:pt x="337186" y="200832"/>
                  <a:pt x="342820" y="199001"/>
                </a:cubicBezTo>
                <a:lnTo>
                  <a:pt x="365826" y="191526"/>
                </a:lnTo>
                <a:lnTo>
                  <a:pt x="379892" y="234816"/>
                </a:lnTo>
                <a:lnTo>
                  <a:pt x="356886" y="242291"/>
                </a:lnTo>
                <a:cubicBezTo>
                  <a:pt x="353619" y="243352"/>
                  <a:pt x="351058" y="245913"/>
                  <a:pt x="349997" y="249179"/>
                </a:cubicBezTo>
                <a:cubicBezTo>
                  <a:pt x="348168" y="254813"/>
                  <a:pt x="351252" y="260864"/>
                  <a:pt x="356886" y="262693"/>
                </a:cubicBezTo>
                <a:lnTo>
                  <a:pt x="379892" y="270169"/>
                </a:lnTo>
                <a:lnTo>
                  <a:pt x="365826" y="313458"/>
                </a:lnTo>
                <a:lnTo>
                  <a:pt x="342820" y="305983"/>
                </a:lnTo>
                <a:cubicBezTo>
                  <a:pt x="339553" y="304921"/>
                  <a:pt x="335976" y="305488"/>
                  <a:pt x="333197" y="307508"/>
                </a:cubicBezTo>
                <a:cubicBezTo>
                  <a:pt x="328404" y="310992"/>
                  <a:pt x="327343" y="317701"/>
                  <a:pt x="330827" y="322494"/>
                </a:cubicBezTo>
                <a:lnTo>
                  <a:pt x="345046" y="342058"/>
                </a:lnTo>
                <a:lnTo>
                  <a:pt x="308221" y="368814"/>
                </a:lnTo>
                <a:lnTo>
                  <a:pt x="294005" y="349245"/>
                </a:lnTo>
                <a:cubicBezTo>
                  <a:pt x="291987" y="346467"/>
                  <a:pt x="288761" y="344822"/>
                  <a:pt x="285327" y="344822"/>
                </a:cubicBezTo>
                <a:cubicBezTo>
                  <a:pt x="279402" y="344821"/>
                  <a:pt x="274599" y="349623"/>
                  <a:pt x="274598" y="355548"/>
                </a:cubicBezTo>
                <a:lnTo>
                  <a:pt x="274598" y="379734"/>
                </a:lnTo>
                <a:lnTo>
                  <a:pt x="229086" y="379734"/>
                </a:lnTo>
                <a:lnTo>
                  <a:pt x="229086" y="355547"/>
                </a:lnTo>
                <a:cubicBezTo>
                  <a:pt x="229086" y="352115"/>
                  <a:pt x="227443" y="348890"/>
                  <a:pt x="224666" y="346872"/>
                </a:cubicBezTo>
                <a:cubicBezTo>
                  <a:pt x="219873" y="343388"/>
                  <a:pt x="213164" y="344448"/>
                  <a:pt x="209680" y="349241"/>
                </a:cubicBezTo>
                <a:lnTo>
                  <a:pt x="195460" y="368813"/>
                </a:lnTo>
                <a:lnTo>
                  <a:pt x="158642" y="342058"/>
                </a:lnTo>
                <a:lnTo>
                  <a:pt x="172854" y="322490"/>
                </a:lnTo>
                <a:cubicBezTo>
                  <a:pt x="174873" y="319713"/>
                  <a:pt x="175440" y="316136"/>
                  <a:pt x="174379" y="312870"/>
                </a:cubicBezTo>
                <a:cubicBezTo>
                  <a:pt x="172549" y="307236"/>
                  <a:pt x="166499" y="304153"/>
                  <a:pt x="160865" y="305983"/>
                </a:cubicBezTo>
                <a:lnTo>
                  <a:pt x="137859" y="313458"/>
                </a:lnTo>
                <a:lnTo>
                  <a:pt x="123793" y="270168"/>
                </a:lnTo>
                <a:lnTo>
                  <a:pt x="146795" y="262693"/>
                </a:lnTo>
                <a:cubicBezTo>
                  <a:pt x="150062" y="261632"/>
                  <a:pt x="152623" y="259071"/>
                  <a:pt x="153684" y="255805"/>
                </a:cubicBezTo>
                <a:cubicBezTo>
                  <a:pt x="155513" y="250171"/>
                  <a:pt x="152429" y="244120"/>
                  <a:pt x="146795" y="242291"/>
                </a:cubicBezTo>
                <a:lnTo>
                  <a:pt x="123793" y="234815"/>
                </a:lnTo>
                <a:lnTo>
                  <a:pt x="137859" y="191526"/>
                </a:lnTo>
                <a:lnTo>
                  <a:pt x="160865" y="199001"/>
                </a:lnTo>
                <a:cubicBezTo>
                  <a:pt x="164130" y="200062"/>
                  <a:pt x="167706" y="199495"/>
                  <a:pt x="170484" y="197476"/>
                </a:cubicBezTo>
                <a:cubicBezTo>
                  <a:pt x="175276" y="193993"/>
                  <a:pt x="176337" y="187286"/>
                  <a:pt x="172854" y="182494"/>
                </a:cubicBezTo>
                <a:lnTo>
                  <a:pt x="158642" y="162926"/>
                </a:lnTo>
                <a:lnTo>
                  <a:pt x="195460" y="136170"/>
                </a:lnTo>
                <a:lnTo>
                  <a:pt x="209680" y="155739"/>
                </a:lnTo>
                <a:cubicBezTo>
                  <a:pt x="211698" y="158517"/>
                  <a:pt x="214924" y="160162"/>
                  <a:pt x="218358" y="160162"/>
                </a:cubicBezTo>
                <a:cubicBezTo>
                  <a:pt x="224283" y="160163"/>
                  <a:pt x="229086" y="155361"/>
                  <a:pt x="229086" y="149436"/>
                </a:cubicBezTo>
                <a:close/>
                <a:moveTo>
                  <a:pt x="173735" y="94392"/>
                </a:moveTo>
                <a:lnTo>
                  <a:pt x="173735" y="113338"/>
                </a:lnTo>
                <a:lnTo>
                  <a:pt x="117948" y="173577"/>
                </a:lnTo>
                <a:lnTo>
                  <a:pt x="94942" y="173577"/>
                </a:lnTo>
                <a:lnTo>
                  <a:pt x="94942" y="331242"/>
                </a:lnTo>
                <a:lnTo>
                  <a:pt x="117806" y="331242"/>
                </a:lnTo>
                <a:lnTo>
                  <a:pt x="173569" y="387898"/>
                </a:lnTo>
                <a:lnTo>
                  <a:pt x="173569" y="409608"/>
                </a:lnTo>
                <a:lnTo>
                  <a:pt x="330046" y="409608"/>
                </a:lnTo>
                <a:lnTo>
                  <a:pt x="330046" y="387825"/>
                </a:lnTo>
                <a:lnTo>
                  <a:pt x="387567" y="331242"/>
                </a:lnTo>
                <a:lnTo>
                  <a:pt x="409819" y="331242"/>
                </a:lnTo>
                <a:lnTo>
                  <a:pt x="409819" y="173742"/>
                </a:lnTo>
                <a:lnTo>
                  <a:pt x="387409" y="173742"/>
                </a:lnTo>
                <a:lnTo>
                  <a:pt x="330046" y="113395"/>
                </a:lnTo>
                <a:lnTo>
                  <a:pt x="330046" y="94392"/>
                </a:lnTo>
                <a:close/>
                <a:moveTo>
                  <a:pt x="268192" y="47127"/>
                </a:moveTo>
                <a:lnTo>
                  <a:pt x="283942" y="47127"/>
                </a:lnTo>
                <a:lnTo>
                  <a:pt x="283942" y="62877"/>
                </a:lnTo>
                <a:lnTo>
                  <a:pt x="268192" y="62877"/>
                </a:lnTo>
                <a:close/>
                <a:moveTo>
                  <a:pt x="220819" y="47127"/>
                </a:moveTo>
                <a:lnTo>
                  <a:pt x="236569" y="47127"/>
                </a:lnTo>
                <a:lnTo>
                  <a:pt x="236569" y="62877"/>
                </a:lnTo>
                <a:lnTo>
                  <a:pt x="220819" y="62877"/>
                </a:lnTo>
                <a:close/>
                <a:moveTo>
                  <a:pt x="268192" y="15627"/>
                </a:moveTo>
                <a:lnTo>
                  <a:pt x="283942" y="15627"/>
                </a:lnTo>
                <a:lnTo>
                  <a:pt x="283942" y="31377"/>
                </a:lnTo>
                <a:lnTo>
                  <a:pt x="268192" y="31377"/>
                </a:lnTo>
                <a:close/>
                <a:moveTo>
                  <a:pt x="220819" y="15627"/>
                </a:moveTo>
                <a:lnTo>
                  <a:pt x="236569" y="15627"/>
                </a:lnTo>
                <a:lnTo>
                  <a:pt x="236569" y="31377"/>
                </a:lnTo>
                <a:lnTo>
                  <a:pt x="220819" y="31377"/>
                </a:lnTo>
                <a:close/>
                <a:moveTo>
                  <a:pt x="173569" y="0"/>
                </a:moveTo>
                <a:lnTo>
                  <a:pt x="189319" y="0"/>
                </a:lnTo>
                <a:lnTo>
                  <a:pt x="189319" y="78642"/>
                </a:lnTo>
                <a:lnTo>
                  <a:pt x="313912" y="78642"/>
                </a:lnTo>
                <a:lnTo>
                  <a:pt x="313912" y="165"/>
                </a:lnTo>
                <a:lnTo>
                  <a:pt x="329662" y="165"/>
                </a:lnTo>
                <a:lnTo>
                  <a:pt x="329662" y="78642"/>
                </a:lnTo>
                <a:lnTo>
                  <a:pt x="345796" y="78642"/>
                </a:lnTo>
                <a:lnTo>
                  <a:pt x="345796" y="107105"/>
                </a:lnTo>
                <a:lnTo>
                  <a:pt x="394169" y="157992"/>
                </a:lnTo>
                <a:lnTo>
                  <a:pt x="425569" y="157992"/>
                </a:lnTo>
                <a:lnTo>
                  <a:pt x="425569" y="173250"/>
                </a:lnTo>
                <a:lnTo>
                  <a:pt x="504400" y="173250"/>
                </a:lnTo>
                <a:lnTo>
                  <a:pt x="504400" y="189000"/>
                </a:lnTo>
                <a:lnTo>
                  <a:pt x="425569" y="189000"/>
                </a:lnTo>
                <a:lnTo>
                  <a:pt x="425569" y="315165"/>
                </a:lnTo>
                <a:lnTo>
                  <a:pt x="504238" y="315165"/>
                </a:lnTo>
                <a:lnTo>
                  <a:pt x="504238" y="330915"/>
                </a:lnTo>
                <a:lnTo>
                  <a:pt x="425569" y="330915"/>
                </a:lnTo>
                <a:lnTo>
                  <a:pt x="425569" y="346992"/>
                </a:lnTo>
                <a:lnTo>
                  <a:pt x="394011" y="346992"/>
                </a:lnTo>
                <a:lnTo>
                  <a:pt x="345796" y="394423"/>
                </a:lnTo>
                <a:lnTo>
                  <a:pt x="345796" y="425358"/>
                </a:lnTo>
                <a:lnTo>
                  <a:pt x="331396" y="425358"/>
                </a:lnTo>
                <a:lnTo>
                  <a:pt x="331396" y="503835"/>
                </a:lnTo>
                <a:lnTo>
                  <a:pt x="315646" y="503835"/>
                </a:lnTo>
                <a:lnTo>
                  <a:pt x="315646" y="425358"/>
                </a:lnTo>
                <a:lnTo>
                  <a:pt x="189319" y="425358"/>
                </a:lnTo>
                <a:lnTo>
                  <a:pt x="189319" y="504000"/>
                </a:lnTo>
                <a:lnTo>
                  <a:pt x="173569" y="504000"/>
                </a:lnTo>
                <a:lnTo>
                  <a:pt x="173569" y="425358"/>
                </a:lnTo>
                <a:lnTo>
                  <a:pt x="157819" y="425358"/>
                </a:lnTo>
                <a:lnTo>
                  <a:pt x="157819" y="394350"/>
                </a:lnTo>
                <a:lnTo>
                  <a:pt x="111207" y="346992"/>
                </a:lnTo>
                <a:lnTo>
                  <a:pt x="79192" y="346992"/>
                </a:lnTo>
                <a:lnTo>
                  <a:pt x="79192" y="330915"/>
                </a:lnTo>
                <a:lnTo>
                  <a:pt x="0" y="330915"/>
                </a:lnTo>
                <a:lnTo>
                  <a:pt x="0" y="315165"/>
                </a:lnTo>
                <a:lnTo>
                  <a:pt x="79192" y="315165"/>
                </a:lnTo>
                <a:lnTo>
                  <a:pt x="79192" y="189000"/>
                </a:lnTo>
                <a:lnTo>
                  <a:pt x="162" y="189000"/>
                </a:lnTo>
                <a:lnTo>
                  <a:pt x="162" y="173250"/>
                </a:lnTo>
                <a:lnTo>
                  <a:pt x="79192" y="173250"/>
                </a:lnTo>
                <a:lnTo>
                  <a:pt x="79192" y="157827"/>
                </a:lnTo>
                <a:lnTo>
                  <a:pt x="111065" y="157827"/>
                </a:lnTo>
                <a:lnTo>
                  <a:pt x="157985" y="107162"/>
                </a:lnTo>
                <a:lnTo>
                  <a:pt x="157985" y="78642"/>
                </a:lnTo>
                <a:lnTo>
                  <a:pt x="173569" y="78642"/>
                </a:lnTo>
                <a:close/>
              </a:path>
            </a:pathLst>
          </a:custGeom>
          <a:solidFill>
            <a:srgbClr val="FFFFFF"/>
          </a:solidFill>
          <a:ln w="7739" cap="flat">
            <a:noFill/>
            <a:prstDash val="solid"/>
            <a:miter/>
          </a:ln>
        </p:spPr>
        <p:txBody>
          <a:bodyPr rtlCol="0" anchor="ctr"/>
          <a:lstStyle/>
          <a:p>
            <a:pPr defTabSz="457200"/>
            <a:endParaRPr lang="zh-CN" altLang="en-US">
              <a:solidFill>
                <a:srgbClr val="FFFFFF"/>
              </a:solidFill>
              <a:latin typeface="微软雅黑" panose="020B0503020204020204" pitchFamily="34" charset="-122"/>
              <a:ea typeface="微软雅黑" panose="020B0503020204020204" pitchFamily="34" charset="-122"/>
            </a:endParaRPr>
          </a:p>
        </p:txBody>
      </p:sp>
      <p:sp>
        <p:nvSpPr>
          <p:cNvPr id="40" name="任意形状 39"/>
          <p:cNvSpPr/>
          <p:nvPr>
            <p:custDataLst>
              <p:tags r:id="rId12"/>
            </p:custDataLst>
          </p:nvPr>
        </p:nvSpPr>
        <p:spPr>
          <a:xfrm>
            <a:off x="7021625" y="2269524"/>
            <a:ext cx="504000" cy="504000"/>
          </a:xfrm>
          <a:custGeom>
            <a:avLst/>
            <a:gdLst>
              <a:gd name="connsiteX0" fmla="*/ 456750 w 504000"/>
              <a:gd name="connsiteY0" fmla="*/ 456750 h 504000"/>
              <a:gd name="connsiteX1" fmla="*/ 472500 w 504000"/>
              <a:gd name="connsiteY1" fmla="*/ 456750 h 504000"/>
              <a:gd name="connsiteX2" fmla="*/ 472500 w 504000"/>
              <a:gd name="connsiteY2" fmla="*/ 472500 h 504000"/>
              <a:gd name="connsiteX3" fmla="*/ 456750 w 504000"/>
              <a:gd name="connsiteY3" fmla="*/ 472500 h 504000"/>
              <a:gd name="connsiteX4" fmla="*/ 425250 w 504000"/>
              <a:gd name="connsiteY4" fmla="*/ 456750 h 504000"/>
              <a:gd name="connsiteX5" fmla="*/ 441000 w 504000"/>
              <a:gd name="connsiteY5" fmla="*/ 456750 h 504000"/>
              <a:gd name="connsiteX6" fmla="*/ 441000 w 504000"/>
              <a:gd name="connsiteY6" fmla="*/ 472500 h 504000"/>
              <a:gd name="connsiteX7" fmla="*/ 425250 w 504000"/>
              <a:gd name="connsiteY7" fmla="*/ 472500 h 504000"/>
              <a:gd name="connsiteX8" fmla="*/ 393750 w 504000"/>
              <a:gd name="connsiteY8" fmla="*/ 456750 h 504000"/>
              <a:gd name="connsiteX9" fmla="*/ 409500 w 504000"/>
              <a:gd name="connsiteY9" fmla="*/ 456750 h 504000"/>
              <a:gd name="connsiteX10" fmla="*/ 409500 w 504000"/>
              <a:gd name="connsiteY10" fmla="*/ 472500 h 504000"/>
              <a:gd name="connsiteX11" fmla="*/ 393750 w 504000"/>
              <a:gd name="connsiteY11" fmla="*/ 472500 h 504000"/>
              <a:gd name="connsiteX12" fmla="*/ 362250 w 504000"/>
              <a:gd name="connsiteY12" fmla="*/ 456750 h 504000"/>
              <a:gd name="connsiteX13" fmla="*/ 378000 w 504000"/>
              <a:gd name="connsiteY13" fmla="*/ 456750 h 504000"/>
              <a:gd name="connsiteX14" fmla="*/ 378000 w 504000"/>
              <a:gd name="connsiteY14" fmla="*/ 472500 h 504000"/>
              <a:gd name="connsiteX15" fmla="*/ 362250 w 504000"/>
              <a:gd name="connsiteY15" fmla="*/ 472500 h 504000"/>
              <a:gd name="connsiteX16" fmla="*/ 330750 w 504000"/>
              <a:gd name="connsiteY16" fmla="*/ 456750 h 504000"/>
              <a:gd name="connsiteX17" fmla="*/ 346500 w 504000"/>
              <a:gd name="connsiteY17" fmla="*/ 456750 h 504000"/>
              <a:gd name="connsiteX18" fmla="*/ 346500 w 504000"/>
              <a:gd name="connsiteY18" fmla="*/ 472500 h 504000"/>
              <a:gd name="connsiteX19" fmla="*/ 330750 w 504000"/>
              <a:gd name="connsiteY19" fmla="*/ 472500 h 504000"/>
              <a:gd name="connsiteX20" fmla="*/ 299250 w 504000"/>
              <a:gd name="connsiteY20" fmla="*/ 456750 h 504000"/>
              <a:gd name="connsiteX21" fmla="*/ 315000 w 504000"/>
              <a:gd name="connsiteY21" fmla="*/ 456750 h 504000"/>
              <a:gd name="connsiteX22" fmla="*/ 315000 w 504000"/>
              <a:gd name="connsiteY22" fmla="*/ 472500 h 504000"/>
              <a:gd name="connsiteX23" fmla="*/ 299250 w 504000"/>
              <a:gd name="connsiteY23" fmla="*/ 472500 h 504000"/>
              <a:gd name="connsiteX24" fmla="*/ 267750 w 504000"/>
              <a:gd name="connsiteY24" fmla="*/ 456750 h 504000"/>
              <a:gd name="connsiteX25" fmla="*/ 283500 w 504000"/>
              <a:gd name="connsiteY25" fmla="*/ 456750 h 504000"/>
              <a:gd name="connsiteX26" fmla="*/ 283500 w 504000"/>
              <a:gd name="connsiteY26" fmla="*/ 472500 h 504000"/>
              <a:gd name="connsiteX27" fmla="*/ 267750 w 504000"/>
              <a:gd name="connsiteY27" fmla="*/ 472500 h 504000"/>
              <a:gd name="connsiteX28" fmla="*/ 236250 w 504000"/>
              <a:gd name="connsiteY28" fmla="*/ 456750 h 504000"/>
              <a:gd name="connsiteX29" fmla="*/ 252000 w 504000"/>
              <a:gd name="connsiteY29" fmla="*/ 456750 h 504000"/>
              <a:gd name="connsiteX30" fmla="*/ 252000 w 504000"/>
              <a:gd name="connsiteY30" fmla="*/ 472500 h 504000"/>
              <a:gd name="connsiteX31" fmla="*/ 236250 w 504000"/>
              <a:gd name="connsiteY31" fmla="*/ 472500 h 504000"/>
              <a:gd name="connsiteX32" fmla="*/ 204750 w 504000"/>
              <a:gd name="connsiteY32" fmla="*/ 456750 h 504000"/>
              <a:gd name="connsiteX33" fmla="*/ 220500 w 504000"/>
              <a:gd name="connsiteY33" fmla="*/ 456750 h 504000"/>
              <a:gd name="connsiteX34" fmla="*/ 220500 w 504000"/>
              <a:gd name="connsiteY34" fmla="*/ 472500 h 504000"/>
              <a:gd name="connsiteX35" fmla="*/ 204750 w 504000"/>
              <a:gd name="connsiteY35" fmla="*/ 472500 h 504000"/>
              <a:gd name="connsiteX36" fmla="*/ 173250 w 504000"/>
              <a:gd name="connsiteY36" fmla="*/ 456750 h 504000"/>
              <a:gd name="connsiteX37" fmla="*/ 189000 w 504000"/>
              <a:gd name="connsiteY37" fmla="*/ 456750 h 504000"/>
              <a:gd name="connsiteX38" fmla="*/ 189000 w 504000"/>
              <a:gd name="connsiteY38" fmla="*/ 472500 h 504000"/>
              <a:gd name="connsiteX39" fmla="*/ 173250 w 504000"/>
              <a:gd name="connsiteY39" fmla="*/ 472500 h 504000"/>
              <a:gd name="connsiteX40" fmla="*/ 141750 w 504000"/>
              <a:gd name="connsiteY40" fmla="*/ 456750 h 504000"/>
              <a:gd name="connsiteX41" fmla="*/ 157500 w 504000"/>
              <a:gd name="connsiteY41" fmla="*/ 456750 h 504000"/>
              <a:gd name="connsiteX42" fmla="*/ 157500 w 504000"/>
              <a:gd name="connsiteY42" fmla="*/ 472500 h 504000"/>
              <a:gd name="connsiteX43" fmla="*/ 141750 w 504000"/>
              <a:gd name="connsiteY43" fmla="*/ 472500 h 504000"/>
              <a:gd name="connsiteX44" fmla="*/ 110250 w 504000"/>
              <a:gd name="connsiteY44" fmla="*/ 456750 h 504000"/>
              <a:gd name="connsiteX45" fmla="*/ 126000 w 504000"/>
              <a:gd name="connsiteY45" fmla="*/ 456750 h 504000"/>
              <a:gd name="connsiteX46" fmla="*/ 126000 w 504000"/>
              <a:gd name="connsiteY46" fmla="*/ 472500 h 504000"/>
              <a:gd name="connsiteX47" fmla="*/ 110250 w 504000"/>
              <a:gd name="connsiteY47" fmla="*/ 472500 h 504000"/>
              <a:gd name="connsiteX48" fmla="*/ 95815 w 504000"/>
              <a:gd name="connsiteY48" fmla="*/ 315000 h 504000"/>
              <a:gd name="connsiteX49" fmla="*/ 158154 w 504000"/>
              <a:gd name="connsiteY49" fmla="*/ 315000 h 504000"/>
              <a:gd name="connsiteX50" fmla="*/ 158154 w 504000"/>
              <a:gd name="connsiteY50" fmla="*/ 330750 h 504000"/>
              <a:gd name="connsiteX51" fmla="*/ 95815 w 504000"/>
              <a:gd name="connsiteY51" fmla="*/ 330750 h 504000"/>
              <a:gd name="connsiteX52" fmla="*/ 78750 w 504000"/>
              <a:gd name="connsiteY52" fmla="*/ 299250 h 504000"/>
              <a:gd name="connsiteX53" fmla="*/ 78750 w 504000"/>
              <a:gd name="connsiteY53" fmla="*/ 346500 h 504000"/>
              <a:gd name="connsiteX54" fmla="*/ 173250 w 504000"/>
              <a:gd name="connsiteY54" fmla="*/ 346500 h 504000"/>
              <a:gd name="connsiteX55" fmla="*/ 173250 w 504000"/>
              <a:gd name="connsiteY55" fmla="*/ 299250 h 504000"/>
              <a:gd name="connsiteX56" fmla="*/ 78750 w 504000"/>
              <a:gd name="connsiteY56" fmla="*/ 220500 h 504000"/>
              <a:gd name="connsiteX57" fmla="*/ 78750 w 504000"/>
              <a:gd name="connsiteY57" fmla="*/ 283500 h 504000"/>
              <a:gd name="connsiteX58" fmla="*/ 189000 w 504000"/>
              <a:gd name="connsiteY58" fmla="*/ 283500 h 504000"/>
              <a:gd name="connsiteX59" fmla="*/ 189000 w 504000"/>
              <a:gd name="connsiteY59" fmla="*/ 362250 h 504000"/>
              <a:gd name="connsiteX60" fmla="*/ 78750 w 504000"/>
              <a:gd name="connsiteY60" fmla="*/ 362250 h 504000"/>
              <a:gd name="connsiteX61" fmla="*/ 78750 w 504000"/>
              <a:gd name="connsiteY61" fmla="*/ 464625 h 504000"/>
              <a:gd name="connsiteX62" fmla="*/ 70859 w 504000"/>
              <a:gd name="connsiteY62" fmla="*/ 488250 h 504000"/>
              <a:gd name="connsiteX63" fmla="*/ 464625 w 504000"/>
              <a:gd name="connsiteY63" fmla="*/ 488250 h 504000"/>
              <a:gd name="connsiteX64" fmla="*/ 488250 w 504000"/>
              <a:gd name="connsiteY64" fmla="*/ 464625 h 504000"/>
              <a:gd name="connsiteX65" fmla="*/ 488250 w 504000"/>
              <a:gd name="connsiteY65" fmla="*/ 220500 h 504000"/>
              <a:gd name="connsiteX66" fmla="*/ 15750 w 504000"/>
              <a:gd name="connsiteY66" fmla="*/ 149625 h 504000"/>
              <a:gd name="connsiteX67" fmla="*/ 15750 w 504000"/>
              <a:gd name="connsiteY67" fmla="*/ 464625 h 504000"/>
              <a:gd name="connsiteX68" fmla="*/ 39375 w 504000"/>
              <a:gd name="connsiteY68" fmla="*/ 488250 h 504000"/>
              <a:gd name="connsiteX69" fmla="*/ 63000 w 504000"/>
              <a:gd name="connsiteY69" fmla="*/ 464625 h 504000"/>
              <a:gd name="connsiteX70" fmla="*/ 63000 w 504000"/>
              <a:gd name="connsiteY70" fmla="*/ 204750 h 504000"/>
              <a:gd name="connsiteX71" fmla="*/ 126000 w 504000"/>
              <a:gd name="connsiteY71" fmla="*/ 204750 h 504000"/>
              <a:gd name="connsiteX72" fmla="*/ 126000 w 504000"/>
              <a:gd name="connsiteY72" fmla="*/ 173250 h 504000"/>
              <a:gd name="connsiteX73" fmla="*/ 112726 w 504000"/>
              <a:gd name="connsiteY73" fmla="*/ 173250 h 504000"/>
              <a:gd name="connsiteX74" fmla="*/ 95138 w 504000"/>
              <a:gd name="connsiteY74" fmla="*/ 149625 h 504000"/>
              <a:gd name="connsiteX75" fmla="*/ 234365 w 504000"/>
              <a:gd name="connsiteY75" fmla="*/ 15750 h 504000"/>
              <a:gd name="connsiteX76" fmla="*/ 252000 w 504000"/>
              <a:gd name="connsiteY76" fmla="*/ 72394 h 504000"/>
              <a:gd name="connsiteX77" fmla="*/ 252000 w 504000"/>
              <a:gd name="connsiteY77" fmla="*/ 110058 h 504000"/>
              <a:gd name="connsiteX78" fmla="*/ 241326 w 504000"/>
              <a:gd name="connsiteY78" fmla="*/ 110058 h 504000"/>
              <a:gd name="connsiteX79" fmla="*/ 303803 w 504000"/>
              <a:gd name="connsiteY79" fmla="*/ 159534 h 504000"/>
              <a:gd name="connsiteX80" fmla="*/ 358966 w 504000"/>
              <a:gd name="connsiteY80" fmla="*/ 110058 h 504000"/>
              <a:gd name="connsiteX81" fmla="*/ 346500 w 504000"/>
              <a:gd name="connsiteY81" fmla="*/ 110058 h 504000"/>
              <a:gd name="connsiteX82" fmla="*/ 346500 w 504000"/>
              <a:gd name="connsiteY82" fmla="*/ 72382 h 504000"/>
              <a:gd name="connsiteX83" fmla="*/ 289868 w 504000"/>
              <a:gd name="connsiteY83" fmla="*/ 15750 h 504000"/>
              <a:gd name="connsiteX84" fmla="*/ 115203 w 504000"/>
              <a:gd name="connsiteY84" fmla="*/ 15750 h 504000"/>
              <a:gd name="connsiteX85" fmla="*/ 141750 w 504000"/>
              <a:gd name="connsiteY85" fmla="*/ 71140 h 504000"/>
              <a:gd name="connsiteX86" fmla="*/ 141750 w 504000"/>
              <a:gd name="connsiteY86" fmla="*/ 157500 h 504000"/>
              <a:gd name="connsiteX87" fmla="*/ 142404 w 504000"/>
              <a:gd name="connsiteY87" fmla="*/ 157500 h 504000"/>
              <a:gd name="connsiteX88" fmla="*/ 142404 w 504000"/>
              <a:gd name="connsiteY88" fmla="*/ 173250 h 504000"/>
              <a:gd name="connsiteX89" fmla="*/ 141750 w 504000"/>
              <a:gd name="connsiteY89" fmla="*/ 173250 h 504000"/>
              <a:gd name="connsiteX90" fmla="*/ 141750 w 504000"/>
              <a:gd name="connsiteY90" fmla="*/ 204750 h 504000"/>
              <a:gd name="connsiteX91" fmla="*/ 441000 w 504000"/>
              <a:gd name="connsiteY91" fmla="*/ 204750 h 504000"/>
              <a:gd name="connsiteX92" fmla="*/ 441000 w 504000"/>
              <a:gd name="connsiteY92" fmla="*/ 71140 h 504000"/>
              <a:gd name="connsiteX93" fmla="*/ 385614 w 504000"/>
              <a:gd name="connsiteY93" fmla="*/ 15750 h 504000"/>
              <a:gd name="connsiteX94" fmla="*/ 334816 w 504000"/>
              <a:gd name="connsiteY94" fmla="*/ 15750 h 504000"/>
              <a:gd name="connsiteX95" fmla="*/ 362250 w 504000"/>
              <a:gd name="connsiteY95" fmla="*/ 72382 h 504000"/>
              <a:gd name="connsiteX96" fmla="*/ 362250 w 504000"/>
              <a:gd name="connsiteY96" fmla="*/ 94308 h 504000"/>
              <a:gd name="connsiteX97" fmla="*/ 400125 w 504000"/>
              <a:gd name="connsiteY97" fmla="*/ 94308 h 504000"/>
              <a:gd name="connsiteX98" fmla="*/ 304433 w 504000"/>
              <a:gd name="connsiteY98" fmla="*/ 180122 h 504000"/>
              <a:gd name="connsiteX99" fmla="*/ 196075 w 504000"/>
              <a:gd name="connsiteY99" fmla="*/ 94308 h 504000"/>
              <a:gd name="connsiteX100" fmla="*/ 236250 w 504000"/>
              <a:gd name="connsiteY100" fmla="*/ 94308 h 504000"/>
              <a:gd name="connsiteX101" fmla="*/ 236250 w 504000"/>
              <a:gd name="connsiteY101" fmla="*/ 72394 h 504000"/>
              <a:gd name="connsiteX102" fmla="*/ 195368 w 504000"/>
              <a:gd name="connsiteY102" fmla="*/ 15761 h 504000"/>
              <a:gd name="connsiteX103" fmla="*/ 195368 w 504000"/>
              <a:gd name="connsiteY103" fmla="*/ 15750 h 504000"/>
              <a:gd name="connsiteX104" fmla="*/ 66561 w 504000"/>
              <a:gd name="connsiteY104" fmla="*/ 15750 h 504000"/>
              <a:gd name="connsiteX105" fmla="*/ 31215 w 504000"/>
              <a:gd name="connsiteY105" fmla="*/ 31631 h 504000"/>
              <a:gd name="connsiteX106" fmla="*/ 109362 w 504000"/>
              <a:gd name="connsiteY106" fmla="*/ 31631 h 504000"/>
              <a:gd name="connsiteX107" fmla="*/ 70614 w 504000"/>
              <a:gd name="connsiteY107" fmla="*/ 15750 h 504000"/>
              <a:gd name="connsiteX108" fmla="*/ 66561 w 504000"/>
              <a:gd name="connsiteY108" fmla="*/ 0 h 504000"/>
              <a:gd name="connsiteX109" fmla="*/ 385614 w 504000"/>
              <a:gd name="connsiteY109" fmla="*/ 0 h 504000"/>
              <a:gd name="connsiteX110" fmla="*/ 456750 w 504000"/>
              <a:gd name="connsiteY110" fmla="*/ 71140 h 504000"/>
              <a:gd name="connsiteX111" fmla="*/ 456750 w 504000"/>
              <a:gd name="connsiteY111" fmla="*/ 204750 h 504000"/>
              <a:gd name="connsiteX112" fmla="*/ 504000 w 504000"/>
              <a:gd name="connsiteY112" fmla="*/ 204750 h 504000"/>
              <a:gd name="connsiteX113" fmla="*/ 504000 w 504000"/>
              <a:gd name="connsiteY113" fmla="*/ 464625 h 504000"/>
              <a:gd name="connsiteX114" fmla="*/ 464625 w 504000"/>
              <a:gd name="connsiteY114" fmla="*/ 504000 h 504000"/>
              <a:gd name="connsiteX115" fmla="*/ 43966 w 504000"/>
              <a:gd name="connsiteY115" fmla="*/ 504000 h 504000"/>
              <a:gd name="connsiteX116" fmla="*/ 43966 w 504000"/>
              <a:gd name="connsiteY116" fmla="*/ 503735 h 504000"/>
              <a:gd name="connsiteX117" fmla="*/ 39375 w 504000"/>
              <a:gd name="connsiteY117" fmla="*/ 504000 h 504000"/>
              <a:gd name="connsiteX118" fmla="*/ 0 w 504000"/>
              <a:gd name="connsiteY118" fmla="*/ 464625 h 504000"/>
              <a:gd name="connsiteX119" fmla="*/ 0 w 504000"/>
              <a:gd name="connsiteY119" fmla="*/ 133875 h 504000"/>
              <a:gd name="connsiteX120" fmla="*/ 103044 w 504000"/>
              <a:gd name="connsiteY120" fmla="*/ 133875 h 504000"/>
              <a:gd name="connsiteX121" fmla="*/ 120632 w 504000"/>
              <a:gd name="connsiteY121" fmla="*/ 157500 h 504000"/>
              <a:gd name="connsiteX122" fmla="*/ 126000 w 504000"/>
              <a:gd name="connsiteY122" fmla="*/ 157500 h 504000"/>
              <a:gd name="connsiteX123" fmla="*/ 126000 w 504000"/>
              <a:gd name="connsiteY123" fmla="*/ 71140 h 504000"/>
              <a:gd name="connsiteX124" fmla="*/ 120570 w 504000"/>
              <a:gd name="connsiteY124" fmla="*/ 47381 h 504000"/>
              <a:gd name="connsiteX125" fmla="*/ 2223 w 504000"/>
              <a:gd name="connsiteY125" fmla="*/ 47381 h 504000"/>
              <a:gd name="connsiteX126" fmla="*/ 9075 w 504000"/>
              <a:gd name="connsiteY126" fmla="*/ 35557 h 504000"/>
              <a:gd name="connsiteX127" fmla="*/ 66561 w 504000"/>
              <a:gd name="connsiteY127" fmla="*/ 0 h 504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Lst>
            <a:rect l="l" t="t" r="r" b="b"/>
            <a:pathLst>
              <a:path w="504000" h="504000">
                <a:moveTo>
                  <a:pt x="456750" y="456750"/>
                </a:moveTo>
                <a:lnTo>
                  <a:pt x="472500" y="456750"/>
                </a:lnTo>
                <a:lnTo>
                  <a:pt x="472500" y="472500"/>
                </a:lnTo>
                <a:lnTo>
                  <a:pt x="456750" y="472500"/>
                </a:lnTo>
                <a:close/>
                <a:moveTo>
                  <a:pt x="425250" y="456750"/>
                </a:moveTo>
                <a:lnTo>
                  <a:pt x="441000" y="456750"/>
                </a:lnTo>
                <a:lnTo>
                  <a:pt x="441000" y="472500"/>
                </a:lnTo>
                <a:lnTo>
                  <a:pt x="425250" y="472500"/>
                </a:lnTo>
                <a:close/>
                <a:moveTo>
                  <a:pt x="393750" y="456750"/>
                </a:moveTo>
                <a:lnTo>
                  <a:pt x="409500" y="456750"/>
                </a:lnTo>
                <a:lnTo>
                  <a:pt x="409500" y="472500"/>
                </a:lnTo>
                <a:lnTo>
                  <a:pt x="393750" y="472500"/>
                </a:lnTo>
                <a:close/>
                <a:moveTo>
                  <a:pt x="362250" y="456750"/>
                </a:moveTo>
                <a:lnTo>
                  <a:pt x="378000" y="456750"/>
                </a:lnTo>
                <a:lnTo>
                  <a:pt x="378000" y="472500"/>
                </a:lnTo>
                <a:lnTo>
                  <a:pt x="362250" y="472500"/>
                </a:lnTo>
                <a:close/>
                <a:moveTo>
                  <a:pt x="330750" y="456750"/>
                </a:moveTo>
                <a:lnTo>
                  <a:pt x="346500" y="456750"/>
                </a:lnTo>
                <a:lnTo>
                  <a:pt x="346500" y="472500"/>
                </a:lnTo>
                <a:lnTo>
                  <a:pt x="330750" y="472500"/>
                </a:lnTo>
                <a:close/>
                <a:moveTo>
                  <a:pt x="299250" y="456750"/>
                </a:moveTo>
                <a:lnTo>
                  <a:pt x="315000" y="456750"/>
                </a:lnTo>
                <a:lnTo>
                  <a:pt x="315000" y="472500"/>
                </a:lnTo>
                <a:lnTo>
                  <a:pt x="299250" y="472500"/>
                </a:lnTo>
                <a:close/>
                <a:moveTo>
                  <a:pt x="267750" y="456750"/>
                </a:moveTo>
                <a:lnTo>
                  <a:pt x="283500" y="456750"/>
                </a:lnTo>
                <a:lnTo>
                  <a:pt x="283500" y="472500"/>
                </a:lnTo>
                <a:lnTo>
                  <a:pt x="267750" y="472500"/>
                </a:lnTo>
                <a:close/>
                <a:moveTo>
                  <a:pt x="236250" y="456750"/>
                </a:moveTo>
                <a:lnTo>
                  <a:pt x="252000" y="456750"/>
                </a:lnTo>
                <a:lnTo>
                  <a:pt x="252000" y="472500"/>
                </a:lnTo>
                <a:lnTo>
                  <a:pt x="236250" y="472500"/>
                </a:lnTo>
                <a:close/>
                <a:moveTo>
                  <a:pt x="204750" y="456750"/>
                </a:moveTo>
                <a:lnTo>
                  <a:pt x="220500" y="456750"/>
                </a:lnTo>
                <a:lnTo>
                  <a:pt x="220500" y="472500"/>
                </a:lnTo>
                <a:lnTo>
                  <a:pt x="204750" y="472500"/>
                </a:lnTo>
                <a:close/>
                <a:moveTo>
                  <a:pt x="173250" y="456750"/>
                </a:moveTo>
                <a:lnTo>
                  <a:pt x="189000" y="456750"/>
                </a:lnTo>
                <a:lnTo>
                  <a:pt x="189000" y="472500"/>
                </a:lnTo>
                <a:lnTo>
                  <a:pt x="173250" y="472500"/>
                </a:lnTo>
                <a:close/>
                <a:moveTo>
                  <a:pt x="141750" y="456750"/>
                </a:moveTo>
                <a:lnTo>
                  <a:pt x="157500" y="456750"/>
                </a:lnTo>
                <a:lnTo>
                  <a:pt x="157500" y="472500"/>
                </a:lnTo>
                <a:lnTo>
                  <a:pt x="141750" y="472500"/>
                </a:lnTo>
                <a:close/>
                <a:moveTo>
                  <a:pt x="110250" y="456750"/>
                </a:moveTo>
                <a:lnTo>
                  <a:pt x="126000" y="456750"/>
                </a:lnTo>
                <a:lnTo>
                  <a:pt x="126000" y="472500"/>
                </a:lnTo>
                <a:lnTo>
                  <a:pt x="110250" y="472500"/>
                </a:lnTo>
                <a:close/>
                <a:moveTo>
                  <a:pt x="95815" y="315000"/>
                </a:moveTo>
                <a:lnTo>
                  <a:pt x="158154" y="315000"/>
                </a:lnTo>
                <a:lnTo>
                  <a:pt x="158154" y="330750"/>
                </a:lnTo>
                <a:lnTo>
                  <a:pt x="95815" y="330750"/>
                </a:lnTo>
                <a:close/>
                <a:moveTo>
                  <a:pt x="78750" y="299250"/>
                </a:moveTo>
                <a:lnTo>
                  <a:pt x="78750" y="346500"/>
                </a:lnTo>
                <a:lnTo>
                  <a:pt x="173250" y="346500"/>
                </a:lnTo>
                <a:lnTo>
                  <a:pt x="173250" y="299250"/>
                </a:lnTo>
                <a:close/>
                <a:moveTo>
                  <a:pt x="78750" y="220500"/>
                </a:moveTo>
                <a:lnTo>
                  <a:pt x="78750" y="283500"/>
                </a:lnTo>
                <a:lnTo>
                  <a:pt x="189000" y="283500"/>
                </a:lnTo>
                <a:lnTo>
                  <a:pt x="189000" y="362250"/>
                </a:lnTo>
                <a:lnTo>
                  <a:pt x="78750" y="362250"/>
                </a:lnTo>
                <a:lnTo>
                  <a:pt x="78750" y="464625"/>
                </a:lnTo>
                <a:cubicBezTo>
                  <a:pt x="78759" y="473149"/>
                  <a:pt x="75989" y="481443"/>
                  <a:pt x="70859" y="488250"/>
                </a:cubicBezTo>
                <a:lnTo>
                  <a:pt x="464625" y="488250"/>
                </a:lnTo>
                <a:cubicBezTo>
                  <a:pt x="477667" y="488236"/>
                  <a:pt x="488236" y="477667"/>
                  <a:pt x="488250" y="464625"/>
                </a:cubicBezTo>
                <a:lnTo>
                  <a:pt x="488250" y="220500"/>
                </a:lnTo>
                <a:close/>
                <a:moveTo>
                  <a:pt x="15750" y="149625"/>
                </a:moveTo>
                <a:lnTo>
                  <a:pt x="15750" y="464625"/>
                </a:lnTo>
                <a:cubicBezTo>
                  <a:pt x="15750" y="477673"/>
                  <a:pt x="26327" y="488250"/>
                  <a:pt x="39375" y="488250"/>
                </a:cubicBezTo>
                <a:cubicBezTo>
                  <a:pt x="52423" y="488250"/>
                  <a:pt x="63000" y="477673"/>
                  <a:pt x="63000" y="464625"/>
                </a:cubicBezTo>
                <a:lnTo>
                  <a:pt x="63000" y="204750"/>
                </a:lnTo>
                <a:lnTo>
                  <a:pt x="126000" y="204750"/>
                </a:lnTo>
                <a:lnTo>
                  <a:pt x="126000" y="173250"/>
                </a:lnTo>
                <a:lnTo>
                  <a:pt x="112726" y="173250"/>
                </a:lnTo>
                <a:lnTo>
                  <a:pt x="95138" y="149625"/>
                </a:lnTo>
                <a:close/>
                <a:moveTo>
                  <a:pt x="234365" y="15750"/>
                </a:moveTo>
                <a:cubicBezTo>
                  <a:pt x="245807" y="28068"/>
                  <a:pt x="252000" y="47282"/>
                  <a:pt x="252000" y="72394"/>
                </a:cubicBezTo>
                <a:lnTo>
                  <a:pt x="252000" y="110058"/>
                </a:lnTo>
                <a:lnTo>
                  <a:pt x="241326" y="110058"/>
                </a:lnTo>
                <a:lnTo>
                  <a:pt x="303803" y="159534"/>
                </a:lnTo>
                <a:lnTo>
                  <a:pt x="358966" y="110058"/>
                </a:lnTo>
                <a:lnTo>
                  <a:pt x="346500" y="110058"/>
                </a:lnTo>
                <a:lnTo>
                  <a:pt x="346500" y="72382"/>
                </a:lnTo>
                <a:cubicBezTo>
                  <a:pt x="346466" y="41119"/>
                  <a:pt x="321131" y="15784"/>
                  <a:pt x="289868" y="15750"/>
                </a:cubicBezTo>
                <a:close/>
                <a:moveTo>
                  <a:pt x="115203" y="15750"/>
                </a:moveTo>
                <a:cubicBezTo>
                  <a:pt x="131989" y="29236"/>
                  <a:pt x="141753" y="49608"/>
                  <a:pt x="141750" y="71140"/>
                </a:cubicBezTo>
                <a:lnTo>
                  <a:pt x="141750" y="157500"/>
                </a:lnTo>
                <a:lnTo>
                  <a:pt x="142404" y="157500"/>
                </a:lnTo>
                <a:lnTo>
                  <a:pt x="142404" y="173250"/>
                </a:lnTo>
                <a:lnTo>
                  <a:pt x="141750" y="173250"/>
                </a:lnTo>
                <a:lnTo>
                  <a:pt x="141750" y="204750"/>
                </a:lnTo>
                <a:lnTo>
                  <a:pt x="441000" y="204750"/>
                </a:lnTo>
                <a:lnTo>
                  <a:pt x="441000" y="71140"/>
                </a:lnTo>
                <a:cubicBezTo>
                  <a:pt x="440966" y="40565"/>
                  <a:pt x="416189" y="15786"/>
                  <a:pt x="385614" y="15750"/>
                </a:cubicBezTo>
                <a:lnTo>
                  <a:pt x="334816" y="15750"/>
                </a:lnTo>
                <a:cubicBezTo>
                  <a:pt x="352135" y="29443"/>
                  <a:pt x="362240" y="50304"/>
                  <a:pt x="362250" y="72382"/>
                </a:cubicBezTo>
                <a:lnTo>
                  <a:pt x="362250" y="94308"/>
                </a:lnTo>
                <a:lnTo>
                  <a:pt x="400125" y="94308"/>
                </a:lnTo>
                <a:lnTo>
                  <a:pt x="304433" y="180122"/>
                </a:lnTo>
                <a:lnTo>
                  <a:pt x="196075" y="94308"/>
                </a:lnTo>
                <a:lnTo>
                  <a:pt x="236250" y="94308"/>
                </a:lnTo>
                <a:lnTo>
                  <a:pt x="236250" y="72394"/>
                </a:lnTo>
                <a:cubicBezTo>
                  <a:pt x="236250" y="46558"/>
                  <a:pt x="229159" y="15761"/>
                  <a:pt x="195368" y="15761"/>
                </a:cubicBezTo>
                <a:lnTo>
                  <a:pt x="195368" y="15750"/>
                </a:lnTo>
                <a:close/>
                <a:moveTo>
                  <a:pt x="66561" y="15750"/>
                </a:moveTo>
                <a:cubicBezTo>
                  <a:pt x="53013" y="15571"/>
                  <a:pt x="40078" y="21383"/>
                  <a:pt x="31215" y="31631"/>
                </a:cubicBezTo>
                <a:lnTo>
                  <a:pt x="109362" y="31631"/>
                </a:lnTo>
                <a:cubicBezTo>
                  <a:pt x="99034" y="21452"/>
                  <a:pt x="85115" y="15747"/>
                  <a:pt x="70614" y="15750"/>
                </a:cubicBezTo>
                <a:close/>
                <a:moveTo>
                  <a:pt x="66561" y="0"/>
                </a:moveTo>
                <a:lnTo>
                  <a:pt x="385614" y="0"/>
                </a:lnTo>
                <a:cubicBezTo>
                  <a:pt x="424883" y="47"/>
                  <a:pt x="456705" y="31871"/>
                  <a:pt x="456750" y="71140"/>
                </a:cubicBezTo>
                <a:lnTo>
                  <a:pt x="456750" y="204750"/>
                </a:lnTo>
                <a:lnTo>
                  <a:pt x="504000" y="204750"/>
                </a:lnTo>
                <a:lnTo>
                  <a:pt x="504000" y="464625"/>
                </a:lnTo>
                <a:cubicBezTo>
                  <a:pt x="503975" y="486361"/>
                  <a:pt x="486361" y="503975"/>
                  <a:pt x="464625" y="504000"/>
                </a:cubicBezTo>
                <a:lnTo>
                  <a:pt x="43966" y="504000"/>
                </a:lnTo>
                <a:lnTo>
                  <a:pt x="43966" y="503735"/>
                </a:lnTo>
                <a:cubicBezTo>
                  <a:pt x="42442" y="503913"/>
                  <a:pt x="40909" y="504001"/>
                  <a:pt x="39375" y="504000"/>
                </a:cubicBezTo>
                <a:cubicBezTo>
                  <a:pt x="17639" y="503975"/>
                  <a:pt x="26" y="486361"/>
                  <a:pt x="0" y="464625"/>
                </a:cubicBezTo>
                <a:lnTo>
                  <a:pt x="0" y="133875"/>
                </a:lnTo>
                <a:lnTo>
                  <a:pt x="103044" y="133875"/>
                </a:lnTo>
                <a:lnTo>
                  <a:pt x="120632" y="157500"/>
                </a:lnTo>
                <a:lnTo>
                  <a:pt x="126000" y="157500"/>
                </a:lnTo>
                <a:lnTo>
                  <a:pt x="126000" y="71140"/>
                </a:lnTo>
                <a:cubicBezTo>
                  <a:pt x="125991" y="62914"/>
                  <a:pt x="124135" y="54794"/>
                  <a:pt x="120570" y="47381"/>
                </a:cubicBezTo>
                <a:lnTo>
                  <a:pt x="2223" y="47381"/>
                </a:lnTo>
                <a:lnTo>
                  <a:pt x="9075" y="35557"/>
                </a:lnTo>
                <a:cubicBezTo>
                  <a:pt x="20027" y="13839"/>
                  <a:pt x="42238" y="101"/>
                  <a:pt x="66561" y="0"/>
                </a:cubicBezTo>
                <a:close/>
              </a:path>
            </a:pathLst>
          </a:custGeom>
          <a:solidFill>
            <a:schemeClr val="accent6">
              <a:lumMod val="75000"/>
            </a:schemeClr>
          </a:solidFill>
          <a:ln w="7739" cap="flat">
            <a:noFill/>
            <a:prstDash val="solid"/>
            <a:miter/>
          </a:ln>
        </p:spPr>
        <p:txBody>
          <a:bodyPr rtlCol="0" anchor="ctr"/>
          <a:lstStyle/>
          <a:p>
            <a:pPr defTabSz="457200"/>
            <a:endParaRPr lang="zh-CN" altLang="en-US">
              <a:solidFill>
                <a:srgbClr val="222222"/>
              </a:solidFill>
              <a:latin typeface="微软雅黑" panose="020B0503020204020204" pitchFamily="34" charset="-122"/>
              <a:ea typeface="微软雅黑" panose="020B0503020204020204" pitchFamily="34" charset="-122"/>
            </a:endParaRPr>
          </a:p>
        </p:txBody>
      </p:sp>
      <p:sp>
        <p:nvSpPr>
          <p:cNvPr id="41" name="任意形状 40"/>
          <p:cNvSpPr/>
          <p:nvPr>
            <p:custDataLst>
              <p:tags r:id="rId13"/>
            </p:custDataLst>
          </p:nvPr>
        </p:nvSpPr>
        <p:spPr>
          <a:xfrm>
            <a:off x="7021625" y="4619724"/>
            <a:ext cx="504000" cy="504038"/>
          </a:xfrm>
          <a:custGeom>
            <a:avLst/>
            <a:gdLst>
              <a:gd name="connsiteX0" fmla="*/ 409947 w 504000"/>
              <a:gd name="connsiteY0" fmla="*/ 472538 h 504038"/>
              <a:gd name="connsiteX1" fmla="*/ 409907 w 504000"/>
              <a:gd name="connsiteY1" fmla="*/ 488288 h 504038"/>
              <a:gd name="connsiteX2" fmla="*/ 441407 w 504000"/>
              <a:gd name="connsiteY2" fmla="*/ 488288 h 504038"/>
              <a:gd name="connsiteX3" fmla="*/ 441447 w 504000"/>
              <a:gd name="connsiteY3" fmla="*/ 472538 h 504038"/>
              <a:gd name="connsiteX4" fmla="*/ 63446 w 504000"/>
              <a:gd name="connsiteY4" fmla="*/ 472538 h 504038"/>
              <a:gd name="connsiteX5" fmla="*/ 63404 w 504000"/>
              <a:gd name="connsiteY5" fmla="*/ 488288 h 504038"/>
              <a:gd name="connsiteX6" fmla="*/ 94904 w 504000"/>
              <a:gd name="connsiteY6" fmla="*/ 488288 h 504038"/>
              <a:gd name="connsiteX7" fmla="*/ 94946 w 504000"/>
              <a:gd name="connsiteY7" fmla="*/ 472538 h 504038"/>
              <a:gd name="connsiteX8" fmla="*/ 362981 w 504000"/>
              <a:gd name="connsiteY8" fmla="*/ 378000 h 504038"/>
              <a:gd name="connsiteX9" fmla="*/ 362250 w 504000"/>
              <a:gd name="connsiteY9" fmla="*/ 456788 h 504038"/>
              <a:gd name="connsiteX10" fmla="*/ 488250 w 504000"/>
              <a:gd name="connsiteY10" fmla="*/ 456788 h 504038"/>
              <a:gd name="connsiteX11" fmla="*/ 488250 w 504000"/>
              <a:gd name="connsiteY11" fmla="*/ 378000 h 504038"/>
              <a:gd name="connsiteX12" fmla="*/ 16481 w 504000"/>
              <a:gd name="connsiteY12" fmla="*/ 378000 h 504038"/>
              <a:gd name="connsiteX13" fmla="*/ 15750 w 504000"/>
              <a:gd name="connsiteY13" fmla="*/ 456788 h 504038"/>
              <a:gd name="connsiteX14" fmla="*/ 141750 w 504000"/>
              <a:gd name="connsiteY14" fmla="*/ 456788 h 504038"/>
              <a:gd name="connsiteX15" fmla="*/ 141750 w 504000"/>
              <a:gd name="connsiteY15" fmla="*/ 378000 h 504038"/>
              <a:gd name="connsiteX16" fmla="*/ 362250 w 504000"/>
              <a:gd name="connsiteY16" fmla="*/ 362250 h 504038"/>
              <a:gd name="connsiteX17" fmla="*/ 488250 w 504000"/>
              <a:gd name="connsiteY17" fmla="*/ 362250 h 504038"/>
              <a:gd name="connsiteX18" fmla="*/ 504000 w 504000"/>
              <a:gd name="connsiteY18" fmla="*/ 378000 h 504038"/>
              <a:gd name="connsiteX19" fmla="*/ 504000 w 504000"/>
              <a:gd name="connsiteY19" fmla="*/ 456788 h 504038"/>
              <a:gd name="connsiteX20" fmla="*/ 488250 w 504000"/>
              <a:gd name="connsiteY20" fmla="*/ 472538 h 504038"/>
              <a:gd name="connsiteX21" fmla="*/ 457197 w 504000"/>
              <a:gd name="connsiteY21" fmla="*/ 472538 h 504038"/>
              <a:gd name="connsiteX22" fmla="*/ 457157 w 504000"/>
              <a:gd name="connsiteY22" fmla="*/ 488288 h 504038"/>
              <a:gd name="connsiteX23" fmla="*/ 472431 w 504000"/>
              <a:gd name="connsiteY23" fmla="*/ 488288 h 504038"/>
              <a:gd name="connsiteX24" fmla="*/ 472431 w 504000"/>
              <a:gd name="connsiteY24" fmla="*/ 504038 h 504038"/>
              <a:gd name="connsiteX25" fmla="*/ 377931 w 504000"/>
              <a:gd name="connsiteY25" fmla="*/ 504038 h 504038"/>
              <a:gd name="connsiteX26" fmla="*/ 377931 w 504000"/>
              <a:gd name="connsiteY26" fmla="*/ 488288 h 504038"/>
              <a:gd name="connsiteX27" fmla="*/ 394157 w 504000"/>
              <a:gd name="connsiteY27" fmla="*/ 488288 h 504038"/>
              <a:gd name="connsiteX28" fmla="*/ 394197 w 504000"/>
              <a:gd name="connsiteY28" fmla="*/ 472538 h 504038"/>
              <a:gd name="connsiteX29" fmla="*/ 362250 w 504000"/>
              <a:gd name="connsiteY29" fmla="*/ 472538 h 504038"/>
              <a:gd name="connsiteX30" fmla="*/ 346500 w 504000"/>
              <a:gd name="connsiteY30" fmla="*/ 456788 h 504038"/>
              <a:gd name="connsiteX31" fmla="*/ 346500 w 504000"/>
              <a:gd name="connsiteY31" fmla="*/ 378000 h 504038"/>
              <a:gd name="connsiteX32" fmla="*/ 362250 w 504000"/>
              <a:gd name="connsiteY32" fmla="*/ 362250 h 504038"/>
              <a:gd name="connsiteX33" fmla="*/ 15750 w 504000"/>
              <a:gd name="connsiteY33" fmla="*/ 362250 h 504038"/>
              <a:gd name="connsiteX34" fmla="*/ 141750 w 504000"/>
              <a:gd name="connsiteY34" fmla="*/ 362250 h 504038"/>
              <a:gd name="connsiteX35" fmla="*/ 157500 w 504000"/>
              <a:gd name="connsiteY35" fmla="*/ 378000 h 504038"/>
              <a:gd name="connsiteX36" fmla="*/ 157500 w 504000"/>
              <a:gd name="connsiteY36" fmla="*/ 456788 h 504038"/>
              <a:gd name="connsiteX37" fmla="*/ 141750 w 504000"/>
              <a:gd name="connsiteY37" fmla="*/ 472538 h 504038"/>
              <a:gd name="connsiteX38" fmla="*/ 110696 w 504000"/>
              <a:gd name="connsiteY38" fmla="*/ 472538 h 504038"/>
              <a:gd name="connsiteX39" fmla="*/ 110654 w 504000"/>
              <a:gd name="connsiteY39" fmla="*/ 488288 h 504038"/>
              <a:gd name="connsiteX40" fmla="*/ 125935 w 504000"/>
              <a:gd name="connsiteY40" fmla="*/ 488288 h 504038"/>
              <a:gd name="connsiteX41" fmla="*/ 125935 w 504000"/>
              <a:gd name="connsiteY41" fmla="*/ 504038 h 504038"/>
              <a:gd name="connsiteX42" fmla="*/ 31435 w 504000"/>
              <a:gd name="connsiteY42" fmla="*/ 504038 h 504038"/>
              <a:gd name="connsiteX43" fmla="*/ 31435 w 504000"/>
              <a:gd name="connsiteY43" fmla="*/ 488288 h 504038"/>
              <a:gd name="connsiteX44" fmla="*/ 47654 w 504000"/>
              <a:gd name="connsiteY44" fmla="*/ 488288 h 504038"/>
              <a:gd name="connsiteX45" fmla="*/ 47696 w 504000"/>
              <a:gd name="connsiteY45" fmla="*/ 472538 h 504038"/>
              <a:gd name="connsiteX46" fmla="*/ 15750 w 504000"/>
              <a:gd name="connsiteY46" fmla="*/ 472538 h 504038"/>
              <a:gd name="connsiteX47" fmla="*/ 0 w 504000"/>
              <a:gd name="connsiteY47" fmla="*/ 456788 h 504038"/>
              <a:gd name="connsiteX48" fmla="*/ 0 w 504000"/>
              <a:gd name="connsiteY48" fmla="*/ 378000 h 504038"/>
              <a:gd name="connsiteX49" fmla="*/ 15750 w 504000"/>
              <a:gd name="connsiteY49" fmla="*/ 362250 h 504038"/>
              <a:gd name="connsiteX50" fmla="*/ 354383 w 504000"/>
              <a:gd name="connsiteY50" fmla="*/ 307221 h 504038"/>
              <a:gd name="connsiteX51" fmla="*/ 370133 w 504000"/>
              <a:gd name="connsiteY51" fmla="*/ 307221 h 504038"/>
              <a:gd name="connsiteX52" fmla="*/ 370133 w 504000"/>
              <a:gd name="connsiteY52" fmla="*/ 322971 h 504038"/>
              <a:gd name="connsiteX53" fmla="*/ 354383 w 504000"/>
              <a:gd name="connsiteY53" fmla="*/ 322971 h 504038"/>
              <a:gd name="connsiteX54" fmla="*/ 322883 w 504000"/>
              <a:gd name="connsiteY54" fmla="*/ 307221 h 504038"/>
              <a:gd name="connsiteX55" fmla="*/ 338633 w 504000"/>
              <a:gd name="connsiteY55" fmla="*/ 307221 h 504038"/>
              <a:gd name="connsiteX56" fmla="*/ 338633 w 504000"/>
              <a:gd name="connsiteY56" fmla="*/ 322971 h 504038"/>
              <a:gd name="connsiteX57" fmla="*/ 322883 w 504000"/>
              <a:gd name="connsiteY57" fmla="*/ 322971 h 504038"/>
              <a:gd name="connsiteX58" fmla="*/ 291375 w 504000"/>
              <a:gd name="connsiteY58" fmla="*/ 307221 h 504038"/>
              <a:gd name="connsiteX59" fmla="*/ 307125 w 504000"/>
              <a:gd name="connsiteY59" fmla="*/ 307221 h 504038"/>
              <a:gd name="connsiteX60" fmla="*/ 307125 w 504000"/>
              <a:gd name="connsiteY60" fmla="*/ 322971 h 504038"/>
              <a:gd name="connsiteX61" fmla="*/ 291375 w 504000"/>
              <a:gd name="connsiteY61" fmla="*/ 322971 h 504038"/>
              <a:gd name="connsiteX62" fmla="*/ 259875 w 504000"/>
              <a:gd name="connsiteY62" fmla="*/ 307221 h 504038"/>
              <a:gd name="connsiteX63" fmla="*/ 275625 w 504000"/>
              <a:gd name="connsiteY63" fmla="*/ 307221 h 504038"/>
              <a:gd name="connsiteX64" fmla="*/ 275625 w 504000"/>
              <a:gd name="connsiteY64" fmla="*/ 322971 h 504038"/>
              <a:gd name="connsiteX65" fmla="*/ 259875 w 504000"/>
              <a:gd name="connsiteY65" fmla="*/ 322971 h 504038"/>
              <a:gd name="connsiteX66" fmla="*/ 228379 w 504000"/>
              <a:gd name="connsiteY66" fmla="*/ 307221 h 504038"/>
              <a:gd name="connsiteX67" fmla="*/ 244129 w 504000"/>
              <a:gd name="connsiteY67" fmla="*/ 307221 h 504038"/>
              <a:gd name="connsiteX68" fmla="*/ 244129 w 504000"/>
              <a:gd name="connsiteY68" fmla="*/ 322971 h 504038"/>
              <a:gd name="connsiteX69" fmla="*/ 228379 w 504000"/>
              <a:gd name="connsiteY69" fmla="*/ 322971 h 504038"/>
              <a:gd name="connsiteX70" fmla="*/ 196879 w 504000"/>
              <a:gd name="connsiteY70" fmla="*/ 307221 h 504038"/>
              <a:gd name="connsiteX71" fmla="*/ 212629 w 504000"/>
              <a:gd name="connsiteY71" fmla="*/ 307221 h 504038"/>
              <a:gd name="connsiteX72" fmla="*/ 212629 w 504000"/>
              <a:gd name="connsiteY72" fmla="*/ 322971 h 504038"/>
              <a:gd name="connsiteX73" fmla="*/ 196879 w 504000"/>
              <a:gd name="connsiteY73" fmla="*/ 322971 h 504038"/>
              <a:gd name="connsiteX74" fmla="*/ 165379 w 504000"/>
              <a:gd name="connsiteY74" fmla="*/ 307221 h 504038"/>
              <a:gd name="connsiteX75" fmla="*/ 181129 w 504000"/>
              <a:gd name="connsiteY75" fmla="*/ 307221 h 504038"/>
              <a:gd name="connsiteX76" fmla="*/ 181129 w 504000"/>
              <a:gd name="connsiteY76" fmla="*/ 322971 h 504038"/>
              <a:gd name="connsiteX77" fmla="*/ 165379 w 504000"/>
              <a:gd name="connsiteY77" fmla="*/ 322971 h 504038"/>
              <a:gd name="connsiteX78" fmla="*/ 133879 w 504000"/>
              <a:gd name="connsiteY78" fmla="*/ 307221 h 504038"/>
              <a:gd name="connsiteX79" fmla="*/ 149629 w 504000"/>
              <a:gd name="connsiteY79" fmla="*/ 307221 h 504038"/>
              <a:gd name="connsiteX80" fmla="*/ 149629 w 504000"/>
              <a:gd name="connsiteY80" fmla="*/ 322971 h 504038"/>
              <a:gd name="connsiteX81" fmla="*/ 133879 w 504000"/>
              <a:gd name="connsiteY81" fmla="*/ 322971 h 504038"/>
              <a:gd name="connsiteX82" fmla="*/ 409646 w 504000"/>
              <a:gd name="connsiteY82" fmla="*/ 299357 h 504038"/>
              <a:gd name="connsiteX83" fmla="*/ 409646 w 504000"/>
              <a:gd name="connsiteY83" fmla="*/ 330857 h 504038"/>
              <a:gd name="connsiteX84" fmla="*/ 441146 w 504000"/>
              <a:gd name="connsiteY84" fmla="*/ 330857 h 504038"/>
              <a:gd name="connsiteX85" fmla="*/ 441146 w 504000"/>
              <a:gd name="connsiteY85" fmla="*/ 299357 h 504038"/>
              <a:gd name="connsiteX86" fmla="*/ 62938 w 504000"/>
              <a:gd name="connsiteY86" fmla="*/ 299357 h 504038"/>
              <a:gd name="connsiteX87" fmla="*/ 62938 w 504000"/>
              <a:gd name="connsiteY87" fmla="*/ 330857 h 504038"/>
              <a:gd name="connsiteX88" fmla="*/ 94438 w 504000"/>
              <a:gd name="connsiteY88" fmla="*/ 330857 h 504038"/>
              <a:gd name="connsiteX89" fmla="*/ 94438 w 504000"/>
              <a:gd name="connsiteY89" fmla="*/ 299357 h 504038"/>
              <a:gd name="connsiteX90" fmla="*/ 393896 w 504000"/>
              <a:gd name="connsiteY90" fmla="*/ 283607 h 504038"/>
              <a:gd name="connsiteX91" fmla="*/ 456896 w 504000"/>
              <a:gd name="connsiteY91" fmla="*/ 283607 h 504038"/>
              <a:gd name="connsiteX92" fmla="*/ 456896 w 504000"/>
              <a:gd name="connsiteY92" fmla="*/ 346607 h 504038"/>
              <a:gd name="connsiteX93" fmla="*/ 393896 w 504000"/>
              <a:gd name="connsiteY93" fmla="*/ 346607 h 504038"/>
              <a:gd name="connsiteX94" fmla="*/ 47188 w 504000"/>
              <a:gd name="connsiteY94" fmla="*/ 283607 h 504038"/>
              <a:gd name="connsiteX95" fmla="*/ 110188 w 504000"/>
              <a:gd name="connsiteY95" fmla="*/ 283607 h 504038"/>
              <a:gd name="connsiteX96" fmla="*/ 110188 w 504000"/>
              <a:gd name="connsiteY96" fmla="*/ 346607 h 504038"/>
              <a:gd name="connsiteX97" fmla="*/ 47188 w 504000"/>
              <a:gd name="connsiteY97" fmla="*/ 346607 h 504038"/>
              <a:gd name="connsiteX98" fmla="*/ 417483 w 504000"/>
              <a:gd name="connsiteY98" fmla="*/ 259909 h 504038"/>
              <a:gd name="connsiteX99" fmla="*/ 433233 w 504000"/>
              <a:gd name="connsiteY99" fmla="*/ 259909 h 504038"/>
              <a:gd name="connsiteX100" fmla="*/ 433233 w 504000"/>
              <a:gd name="connsiteY100" fmla="*/ 275640 h 504038"/>
              <a:gd name="connsiteX101" fmla="*/ 417483 w 504000"/>
              <a:gd name="connsiteY101" fmla="*/ 275640 h 504038"/>
              <a:gd name="connsiteX102" fmla="*/ 70771 w 504000"/>
              <a:gd name="connsiteY102" fmla="*/ 259909 h 504038"/>
              <a:gd name="connsiteX103" fmla="*/ 86521 w 504000"/>
              <a:gd name="connsiteY103" fmla="*/ 259909 h 504038"/>
              <a:gd name="connsiteX104" fmla="*/ 86521 w 504000"/>
              <a:gd name="connsiteY104" fmla="*/ 275640 h 504038"/>
              <a:gd name="connsiteX105" fmla="*/ 70771 w 504000"/>
              <a:gd name="connsiteY105" fmla="*/ 275640 h 504038"/>
              <a:gd name="connsiteX106" fmla="*/ 417483 w 504000"/>
              <a:gd name="connsiteY106" fmla="*/ 228409 h 504038"/>
              <a:gd name="connsiteX107" fmla="*/ 433233 w 504000"/>
              <a:gd name="connsiteY107" fmla="*/ 228409 h 504038"/>
              <a:gd name="connsiteX108" fmla="*/ 433233 w 504000"/>
              <a:gd name="connsiteY108" fmla="*/ 244159 h 504038"/>
              <a:gd name="connsiteX109" fmla="*/ 417483 w 504000"/>
              <a:gd name="connsiteY109" fmla="*/ 244159 h 504038"/>
              <a:gd name="connsiteX110" fmla="*/ 70771 w 504000"/>
              <a:gd name="connsiteY110" fmla="*/ 228409 h 504038"/>
              <a:gd name="connsiteX111" fmla="*/ 86521 w 504000"/>
              <a:gd name="connsiteY111" fmla="*/ 228409 h 504038"/>
              <a:gd name="connsiteX112" fmla="*/ 86521 w 504000"/>
              <a:gd name="connsiteY112" fmla="*/ 244159 h 504038"/>
              <a:gd name="connsiteX113" fmla="*/ 70771 w 504000"/>
              <a:gd name="connsiteY113" fmla="*/ 244159 h 504038"/>
              <a:gd name="connsiteX114" fmla="*/ 354383 w 504000"/>
              <a:gd name="connsiteY114" fmla="*/ 181144 h 504038"/>
              <a:gd name="connsiteX115" fmla="*/ 370133 w 504000"/>
              <a:gd name="connsiteY115" fmla="*/ 181144 h 504038"/>
              <a:gd name="connsiteX116" fmla="*/ 370133 w 504000"/>
              <a:gd name="connsiteY116" fmla="*/ 196894 h 504038"/>
              <a:gd name="connsiteX117" fmla="*/ 354383 w 504000"/>
              <a:gd name="connsiteY117" fmla="*/ 196894 h 504038"/>
              <a:gd name="connsiteX118" fmla="*/ 322883 w 504000"/>
              <a:gd name="connsiteY118" fmla="*/ 181144 h 504038"/>
              <a:gd name="connsiteX119" fmla="*/ 338633 w 504000"/>
              <a:gd name="connsiteY119" fmla="*/ 181144 h 504038"/>
              <a:gd name="connsiteX120" fmla="*/ 338633 w 504000"/>
              <a:gd name="connsiteY120" fmla="*/ 196894 h 504038"/>
              <a:gd name="connsiteX121" fmla="*/ 322883 w 504000"/>
              <a:gd name="connsiteY121" fmla="*/ 196894 h 504038"/>
              <a:gd name="connsiteX122" fmla="*/ 291375 w 504000"/>
              <a:gd name="connsiteY122" fmla="*/ 181144 h 504038"/>
              <a:gd name="connsiteX123" fmla="*/ 307125 w 504000"/>
              <a:gd name="connsiteY123" fmla="*/ 181144 h 504038"/>
              <a:gd name="connsiteX124" fmla="*/ 307125 w 504000"/>
              <a:gd name="connsiteY124" fmla="*/ 196894 h 504038"/>
              <a:gd name="connsiteX125" fmla="*/ 291375 w 504000"/>
              <a:gd name="connsiteY125" fmla="*/ 196894 h 504038"/>
              <a:gd name="connsiteX126" fmla="*/ 259875 w 504000"/>
              <a:gd name="connsiteY126" fmla="*/ 181144 h 504038"/>
              <a:gd name="connsiteX127" fmla="*/ 275625 w 504000"/>
              <a:gd name="connsiteY127" fmla="*/ 181144 h 504038"/>
              <a:gd name="connsiteX128" fmla="*/ 275625 w 504000"/>
              <a:gd name="connsiteY128" fmla="*/ 196894 h 504038"/>
              <a:gd name="connsiteX129" fmla="*/ 259875 w 504000"/>
              <a:gd name="connsiteY129" fmla="*/ 196894 h 504038"/>
              <a:gd name="connsiteX130" fmla="*/ 228379 w 504000"/>
              <a:gd name="connsiteY130" fmla="*/ 181144 h 504038"/>
              <a:gd name="connsiteX131" fmla="*/ 244129 w 504000"/>
              <a:gd name="connsiteY131" fmla="*/ 181144 h 504038"/>
              <a:gd name="connsiteX132" fmla="*/ 244129 w 504000"/>
              <a:gd name="connsiteY132" fmla="*/ 196894 h 504038"/>
              <a:gd name="connsiteX133" fmla="*/ 228379 w 504000"/>
              <a:gd name="connsiteY133" fmla="*/ 196894 h 504038"/>
              <a:gd name="connsiteX134" fmla="*/ 196879 w 504000"/>
              <a:gd name="connsiteY134" fmla="*/ 181144 h 504038"/>
              <a:gd name="connsiteX135" fmla="*/ 212629 w 504000"/>
              <a:gd name="connsiteY135" fmla="*/ 181144 h 504038"/>
              <a:gd name="connsiteX136" fmla="*/ 212629 w 504000"/>
              <a:gd name="connsiteY136" fmla="*/ 196894 h 504038"/>
              <a:gd name="connsiteX137" fmla="*/ 196879 w 504000"/>
              <a:gd name="connsiteY137" fmla="*/ 196894 h 504038"/>
              <a:gd name="connsiteX138" fmla="*/ 165379 w 504000"/>
              <a:gd name="connsiteY138" fmla="*/ 181144 h 504038"/>
              <a:gd name="connsiteX139" fmla="*/ 181129 w 504000"/>
              <a:gd name="connsiteY139" fmla="*/ 181144 h 504038"/>
              <a:gd name="connsiteX140" fmla="*/ 181129 w 504000"/>
              <a:gd name="connsiteY140" fmla="*/ 196894 h 504038"/>
              <a:gd name="connsiteX141" fmla="*/ 165379 w 504000"/>
              <a:gd name="connsiteY141" fmla="*/ 196894 h 504038"/>
              <a:gd name="connsiteX142" fmla="*/ 133879 w 504000"/>
              <a:gd name="connsiteY142" fmla="*/ 181144 h 504038"/>
              <a:gd name="connsiteX143" fmla="*/ 149629 w 504000"/>
              <a:gd name="connsiteY143" fmla="*/ 181144 h 504038"/>
              <a:gd name="connsiteX144" fmla="*/ 149629 w 504000"/>
              <a:gd name="connsiteY144" fmla="*/ 196894 h 504038"/>
              <a:gd name="connsiteX145" fmla="*/ 133879 w 504000"/>
              <a:gd name="connsiteY145" fmla="*/ 196894 h 504038"/>
              <a:gd name="connsiteX146" fmla="*/ 409646 w 504000"/>
              <a:gd name="connsiteY146" fmla="*/ 173285 h 504038"/>
              <a:gd name="connsiteX147" fmla="*/ 409646 w 504000"/>
              <a:gd name="connsiteY147" fmla="*/ 204785 h 504038"/>
              <a:gd name="connsiteX148" fmla="*/ 441146 w 504000"/>
              <a:gd name="connsiteY148" fmla="*/ 204785 h 504038"/>
              <a:gd name="connsiteX149" fmla="*/ 441146 w 504000"/>
              <a:gd name="connsiteY149" fmla="*/ 173285 h 504038"/>
              <a:gd name="connsiteX150" fmla="*/ 62938 w 504000"/>
              <a:gd name="connsiteY150" fmla="*/ 173285 h 504038"/>
              <a:gd name="connsiteX151" fmla="*/ 62938 w 504000"/>
              <a:gd name="connsiteY151" fmla="*/ 204785 h 504038"/>
              <a:gd name="connsiteX152" fmla="*/ 94438 w 504000"/>
              <a:gd name="connsiteY152" fmla="*/ 204785 h 504038"/>
              <a:gd name="connsiteX153" fmla="*/ 94438 w 504000"/>
              <a:gd name="connsiteY153" fmla="*/ 173285 h 504038"/>
              <a:gd name="connsiteX154" fmla="*/ 393896 w 504000"/>
              <a:gd name="connsiteY154" fmla="*/ 157535 h 504038"/>
              <a:gd name="connsiteX155" fmla="*/ 456896 w 504000"/>
              <a:gd name="connsiteY155" fmla="*/ 157535 h 504038"/>
              <a:gd name="connsiteX156" fmla="*/ 456896 w 504000"/>
              <a:gd name="connsiteY156" fmla="*/ 220535 h 504038"/>
              <a:gd name="connsiteX157" fmla="*/ 393896 w 504000"/>
              <a:gd name="connsiteY157" fmla="*/ 220535 h 504038"/>
              <a:gd name="connsiteX158" fmla="*/ 47188 w 504000"/>
              <a:gd name="connsiteY158" fmla="*/ 157535 h 504038"/>
              <a:gd name="connsiteX159" fmla="*/ 110188 w 504000"/>
              <a:gd name="connsiteY159" fmla="*/ 157535 h 504038"/>
              <a:gd name="connsiteX160" fmla="*/ 110188 w 504000"/>
              <a:gd name="connsiteY160" fmla="*/ 220535 h 504038"/>
              <a:gd name="connsiteX161" fmla="*/ 47188 w 504000"/>
              <a:gd name="connsiteY161" fmla="*/ 220535 h 504038"/>
              <a:gd name="connsiteX162" fmla="*/ 409947 w 504000"/>
              <a:gd name="connsiteY162" fmla="*/ 110288 h 504038"/>
              <a:gd name="connsiteX163" fmla="*/ 409907 w 504000"/>
              <a:gd name="connsiteY163" fmla="*/ 126038 h 504038"/>
              <a:gd name="connsiteX164" fmla="*/ 441407 w 504000"/>
              <a:gd name="connsiteY164" fmla="*/ 126038 h 504038"/>
              <a:gd name="connsiteX165" fmla="*/ 441447 w 504000"/>
              <a:gd name="connsiteY165" fmla="*/ 110288 h 504038"/>
              <a:gd name="connsiteX166" fmla="*/ 63446 w 504000"/>
              <a:gd name="connsiteY166" fmla="*/ 110288 h 504038"/>
              <a:gd name="connsiteX167" fmla="*/ 63404 w 504000"/>
              <a:gd name="connsiteY167" fmla="*/ 126038 h 504038"/>
              <a:gd name="connsiteX168" fmla="*/ 94904 w 504000"/>
              <a:gd name="connsiteY168" fmla="*/ 126038 h 504038"/>
              <a:gd name="connsiteX169" fmla="*/ 94946 w 504000"/>
              <a:gd name="connsiteY169" fmla="*/ 110288 h 504038"/>
              <a:gd name="connsiteX170" fmla="*/ 362981 w 504000"/>
              <a:gd name="connsiteY170" fmla="*/ 15750 h 504038"/>
              <a:gd name="connsiteX171" fmla="*/ 362250 w 504000"/>
              <a:gd name="connsiteY171" fmla="*/ 94538 h 504038"/>
              <a:gd name="connsiteX172" fmla="*/ 488250 w 504000"/>
              <a:gd name="connsiteY172" fmla="*/ 94538 h 504038"/>
              <a:gd name="connsiteX173" fmla="*/ 488250 w 504000"/>
              <a:gd name="connsiteY173" fmla="*/ 15750 h 504038"/>
              <a:gd name="connsiteX174" fmla="*/ 16481 w 504000"/>
              <a:gd name="connsiteY174" fmla="*/ 15750 h 504038"/>
              <a:gd name="connsiteX175" fmla="*/ 15750 w 504000"/>
              <a:gd name="connsiteY175" fmla="*/ 94538 h 504038"/>
              <a:gd name="connsiteX176" fmla="*/ 141750 w 504000"/>
              <a:gd name="connsiteY176" fmla="*/ 94538 h 504038"/>
              <a:gd name="connsiteX177" fmla="*/ 141750 w 504000"/>
              <a:gd name="connsiteY177" fmla="*/ 15750 h 504038"/>
              <a:gd name="connsiteX178" fmla="*/ 362250 w 504000"/>
              <a:gd name="connsiteY178" fmla="*/ 0 h 504038"/>
              <a:gd name="connsiteX179" fmla="*/ 488250 w 504000"/>
              <a:gd name="connsiteY179" fmla="*/ 0 h 504038"/>
              <a:gd name="connsiteX180" fmla="*/ 504000 w 504000"/>
              <a:gd name="connsiteY180" fmla="*/ 15750 h 504038"/>
              <a:gd name="connsiteX181" fmla="*/ 504000 w 504000"/>
              <a:gd name="connsiteY181" fmla="*/ 94538 h 504038"/>
              <a:gd name="connsiteX182" fmla="*/ 488250 w 504000"/>
              <a:gd name="connsiteY182" fmla="*/ 110288 h 504038"/>
              <a:gd name="connsiteX183" fmla="*/ 457197 w 504000"/>
              <a:gd name="connsiteY183" fmla="*/ 110288 h 504038"/>
              <a:gd name="connsiteX184" fmla="*/ 457157 w 504000"/>
              <a:gd name="connsiteY184" fmla="*/ 126038 h 504038"/>
              <a:gd name="connsiteX185" fmla="*/ 472431 w 504000"/>
              <a:gd name="connsiteY185" fmla="*/ 126038 h 504038"/>
              <a:gd name="connsiteX186" fmla="*/ 472431 w 504000"/>
              <a:gd name="connsiteY186" fmla="*/ 141788 h 504038"/>
              <a:gd name="connsiteX187" fmla="*/ 377931 w 504000"/>
              <a:gd name="connsiteY187" fmla="*/ 141788 h 504038"/>
              <a:gd name="connsiteX188" fmla="*/ 377931 w 504000"/>
              <a:gd name="connsiteY188" fmla="*/ 126038 h 504038"/>
              <a:gd name="connsiteX189" fmla="*/ 394157 w 504000"/>
              <a:gd name="connsiteY189" fmla="*/ 126038 h 504038"/>
              <a:gd name="connsiteX190" fmla="*/ 394197 w 504000"/>
              <a:gd name="connsiteY190" fmla="*/ 110288 h 504038"/>
              <a:gd name="connsiteX191" fmla="*/ 362250 w 504000"/>
              <a:gd name="connsiteY191" fmla="*/ 110288 h 504038"/>
              <a:gd name="connsiteX192" fmla="*/ 346500 w 504000"/>
              <a:gd name="connsiteY192" fmla="*/ 94538 h 504038"/>
              <a:gd name="connsiteX193" fmla="*/ 346500 w 504000"/>
              <a:gd name="connsiteY193" fmla="*/ 15750 h 504038"/>
              <a:gd name="connsiteX194" fmla="*/ 362250 w 504000"/>
              <a:gd name="connsiteY194" fmla="*/ 0 h 504038"/>
              <a:gd name="connsiteX195" fmla="*/ 15750 w 504000"/>
              <a:gd name="connsiteY195" fmla="*/ 0 h 504038"/>
              <a:gd name="connsiteX196" fmla="*/ 141750 w 504000"/>
              <a:gd name="connsiteY196" fmla="*/ 0 h 504038"/>
              <a:gd name="connsiteX197" fmla="*/ 157500 w 504000"/>
              <a:gd name="connsiteY197" fmla="*/ 15750 h 504038"/>
              <a:gd name="connsiteX198" fmla="*/ 157500 w 504000"/>
              <a:gd name="connsiteY198" fmla="*/ 94538 h 504038"/>
              <a:gd name="connsiteX199" fmla="*/ 141750 w 504000"/>
              <a:gd name="connsiteY199" fmla="*/ 110288 h 504038"/>
              <a:gd name="connsiteX200" fmla="*/ 110696 w 504000"/>
              <a:gd name="connsiteY200" fmla="*/ 110288 h 504038"/>
              <a:gd name="connsiteX201" fmla="*/ 110654 w 504000"/>
              <a:gd name="connsiteY201" fmla="*/ 126038 h 504038"/>
              <a:gd name="connsiteX202" fmla="*/ 125935 w 504000"/>
              <a:gd name="connsiteY202" fmla="*/ 126038 h 504038"/>
              <a:gd name="connsiteX203" fmla="*/ 125935 w 504000"/>
              <a:gd name="connsiteY203" fmla="*/ 141788 h 504038"/>
              <a:gd name="connsiteX204" fmla="*/ 31435 w 504000"/>
              <a:gd name="connsiteY204" fmla="*/ 141788 h 504038"/>
              <a:gd name="connsiteX205" fmla="*/ 31435 w 504000"/>
              <a:gd name="connsiteY205" fmla="*/ 126038 h 504038"/>
              <a:gd name="connsiteX206" fmla="*/ 47654 w 504000"/>
              <a:gd name="connsiteY206" fmla="*/ 126038 h 504038"/>
              <a:gd name="connsiteX207" fmla="*/ 47696 w 504000"/>
              <a:gd name="connsiteY207" fmla="*/ 110288 h 504038"/>
              <a:gd name="connsiteX208" fmla="*/ 15750 w 504000"/>
              <a:gd name="connsiteY208" fmla="*/ 110288 h 504038"/>
              <a:gd name="connsiteX209" fmla="*/ 0 w 504000"/>
              <a:gd name="connsiteY209" fmla="*/ 94538 h 504038"/>
              <a:gd name="connsiteX210" fmla="*/ 0 w 504000"/>
              <a:gd name="connsiteY210" fmla="*/ 15750 h 504038"/>
              <a:gd name="connsiteX211" fmla="*/ 15750 w 504000"/>
              <a:gd name="connsiteY211" fmla="*/ 0 h 5040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Lst>
            <a:rect l="l" t="t" r="r" b="b"/>
            <a:pathLst>
              <a:path w="504000" h="504038">
                <a:moveTo>
                  <a:pt x="409947" y="472538"/>
                </a:moveTo>
                <a:lnTo>
                  <a:pt x="409907" y="488288"/>
                </a:lnTo>
                <a:lnTo>
                  <a:pt x="441407" y="488288"/>
                </a:lnTo>
                <a:lnTo>
                  <a:pt x="441447" y="472538"/>
                </a:lnTo>
                <a:close/>
                <a:moveTo>
                  <a:pt x="63446" y="472538"/>
                </a:moveTo>
                <a:lnTo>
                  <a:pt x="63404" y="488288"/>
                </a:lnTo>
                <a:lnTo>
                  <a:pt x="94904" y="488288"/>
                </a:lnTo>
                <a:lnTo>
                  <a:pt x="94946" y="472538"/>
                </a:lnTo>
                <a:close/>
                <a:moveTo>
                  <a:pt x="362981" y="378000"/>
                </a:moveTo>
                <a:lnTo>
                  <a:pt x="362250" y="456788"/>
                </a:lnTo>
                <a:lnTo>
                  <a:pt x="488250" y="456788"/>
                </a:lnTo>
                <a:lnTo>
                  <a:pt x="488250" y="378000"/>
                </a:lnTo>
                <a:close/>
                <a:moveTo>
                  <a:pt x="16481" y="378000"/>
                </a:moveTo>
                <a:lnTo>
                  <a:pt x="15750" y="456788"/>
                </a:lnTo>
                <a:lnTo>
                  <a:pt x="141750" y="456788"/>
                </a:lnTo>
                <a:lnTo>
                  <a:pt x="141750" y="378000"/>
                </a:lnTo>
                <a:close/>
                <a:moveTo>
                  <a:pt x="362250" y="362250"/>
                </a:moveTo>
                <a:lnTo>
                  <a:pt x="488250" y="362250"/>
                </a:lnTo>
                <a:cubicBezTo>
                  <a:pt x="496944" y="362260"/>
                  <a:pt x="503990" y="369306"/>
                  <a:pt x="504000" y="378000"/>
                </a:cubicBezTo>
                <a:lnTo>
                  <a:pt x="504000" y="456788"/>
                </a:lnTo>
                <a:cubicBezTo>
                  <a:pt x="503990" y="465483"/>
                  <a:pt x="496944" y="472529"/>
                  <a:pt x="488250" y="472538"/>
                </a:cubicBezTo>
                <a:lnTo>
                  <a:pt x="457197" y="472538"/>
                </a:lnTo>
                <a:lnTo>
                  <a:pt x="457157" y="488288"/>
                </a:lnTo>
                <a:lnTo>
                  <a:pt x="472431" y="488288"/>
                </a:lnTo>
                <a:lnTo>
                  <a:pt x="472431" y="504038"/>
                </a:lnTo>
                <a:lnTo>
                  <a:pt x="377931" y="504038"/>
                </a:lnTo>
                <a:lnTo>
                  <a:pt x="377931" y="488288"/>
                </a:lnTo>
                <a:lnTo>
                  <a:pt x="394157" y="488288"/>
                </a:lnTo>
                <a:lnTo>
                  <a:pt x="394197" y="472538"/>
                </a:lnTo>
                <a:lnTo>
                  <a:pt x="362250" y="472538"/>
                </a:lnTo>
                <a:cubicBezTo>
                  <a:pt x="353556" y="472529"/>
                  <a:pt x="346510" y="465483"/>
                  <a:pt x="346500" y="456788"/>
                </a:cubicBezTo>
                <a:lnTo>
                  <a:pt x="346500" y="378000"/>
                </a:lnTo>
                <a:cubicBezTo>
                  <a:pt x="346510" y="369306"/>
                  <a:pt x="353556" y="362260"/>
                  <a:pt x="362250" y="362250"/>
                </a:cubicBezTo>
                <a:close/>
                <a:moveTo>
                  <a:pt x="15750" y="362250"/>
                </a:moveTo>
                <a:lnTo>
                  <a:pt x="141750" y="362250"/>
                </a:lnTo>
                <a:cubicBezTo>
                  <a:pt x="150445" y="362259"/>
                  <a:pt x="157491" y="369305"/>
                  <a:pt x="157500" y="378000"/>
                </a:cubicBezTo>
                <a:lnTo>
                  <a:pt x="157500" y="456788"/>
                </a:lnTo>
                <a:cubicBezTo>
                  <a:pt x="157491" y="465483"/>
                  <a:pt x="150445" y="472530"/>
                  <a:pt x="141750" y="472538"/>
                </a:cubicBezTo>
                <a:lnTo>
                  <a:pt x="110696" y="472538"/>
                </a:lnTo>
                <a:lnTo>
                  <a:pt x="110654" y="488288"/>
                </a:lnTo>
                <a:lnTo>
                  <a:pt x="125935" y="488288"/>
                </a:lnTo>
                <a:lnTo>
                  <a:pt x="125935" y="504038"/>
                </a:lnTo>
                <a:lnTo>
                  <a:pt x="31435" y="504038"/>
                </a:lnTo>
                <a:lnTo>
                  <a:pt x="31435" y="488288"/>
                </a:lnTo>
                <a:lnTo>
                  <a:pt x="47654" y="488288"/>
                </a:lnTo>
                <a:lnTo>
                  <a:pt x="47696" y="472538"/>
                </a:lnTo>
                <a:lnTo>
                  <a:pt x="15750" y="472538"/>
                </a:lnTo>
                <a:cubicBezTo>
                  <a:pt x="7055" y="472530"/>
                  <a:pt x="9" y="465483"/>
                  <a:pt x="0" y="456788"/>
                </a:cubicBezTo>
                <a:lnTo>
                  <a:pt x="0" y="378000"/>
                </a:lnTo>
                <a:cubicBezTo>
                  <a:pt x="9" y="369305"/>
                  <a:pt x="7055" y="362259"/>
                  <a:pt x="15750" y="362250"/>
                </a:cubicBezTo>
                <a:close/>
                <a:moveTo>
                  <a:pt x="354383" y="307221"/>
                </a:moveTo>
                <a:lnTo>
                  <a:pt x="370133" y="307221"/>
                </a:lnTo>
                <a:lnTo>
                  <a:pt x="370133" y="322971"/>
                </a:lnTo>
                <a:lnTo>
                  <a:pt x="354383" y="322971"/>
                </a:lnTo>
                <a:close/>
                <a:moveTo>
                  <a:pt x="322883" y="307221"/>
                </a:moveTo>
                <a:lnTo>
                  <a:pt x="338633" y="307221"/>
                </a:lnTo>
                <a:lnTo>
                  <a:pt x="338633" y="322971"/>
                </a:lnTo>
                <a:lnTo>
                  <a:pt x="322883" y="322971"/>
                </a:lnTo>
                <a:close/>
                <a:moveTo>
                  <a:pt x="291375" y="307221"/>
                </a:moveTo>
                <a:lnTo>
                  <a:pt x="307125" y="307221"/>
                </a:lnTo>
                <a:lnTo>
                  <a:pt x="307125" y="322971"/>
                </a:lnTo>
                <a:lnTo>
                  <a:pt x="291375" y="322971"/>
                </a:lnTo>
                <a:close/>
                <a:moveTo>
                  <a:pt x="259875" y="307221"/>
                </a:moveTo>
                <a:lnTo>
                  <a:pt x="275625" y="307221"/>
                </a:lnTo>
                <a:lnTo>
                  <a:pt x="275625" y="322971"/>
                </a:lnTo>
                <a:lnTo>
                  <a:pt x="259875" y="322971"/>
                </a:lnTo>
                <a:close/>
                <a:moveTo>
                  <a:pt x="228379" y="307221"/>
                </a:moveTo>
                <a:lnTo>
                  <a:pt x="244129" y="307221"/>
                </a:lnTo>
                <a:lnTo>
                  <a:pt x="244129" y="322971"/>
                </a:lnTo>
                <a:lnTo>
                  <a:pt x="228379" y="322971"/>
                </a:lnTo>
                <a:close/>
                <a:moveTo>
                  <a:pt x="196879" y="307221"/>
                </a:moveTo>
                <a:lnTo>
                  <a:pt x="212629" y="307221"/>
                </a:lnTo>
                <a:lnTo>
                  <a:pt x="212629" y="322971"/>
                </a:lnTo>
                <a:lnTo>
                  <a:pt x="196879" y="322971"/>
                </a:lnTo>
                <a:close/>
                <a:moveTo>
                  <a:pt x="165379" y="307221"/>
                </a:moveTo>
                <a:lnTo>
                  <a:pt x="181129" y="307221"/>
                </a:lnTo>
                <a:lnTo>
                  <a:pt x="181129" y="322971"/>
                </a:lnTo>
                <a:lnTo>
                  <a:pt x="165379" y="322971"/>
                </a:lnTo>
                <a:close/>
                <a:moveTo>
                  <a:pt x="133879" y="307221"/>
                </a:moveTo>
                <a:lnTo>
                  <a:pt x="149629" y="307221"/>
                </a:lnTo>
                <a:lnTo>
                  <a:pt x="149629" y="322971"/>
                </a:lnTo>
                <a:lnTo>
                  <a:pt x="133879" y="322971"/>
                </a:lnTo>
                <a:close/>
                <a:moveTo>
                  <a:pt x="409646" y="299357"/>
                </a:moveTo>
                <a:lnTo>
                  <a:pt x="409646" y="330857"/>
                </a:lnTo>
                <a:lnTo>
                  <a:pt x="441146" y="330857"/>
                </a:lnTo>
                <a:lnTo>
                  <a:pt x="441146" y="299357"/>
                </a:lnTo>
                <a:close/>
                <a:moveTo>
                  <a:pt x="62938" y="299357"/>
                </a:moveTo>
                <a:lnTo>
                  <a:pt x="62938" y="330857"/>
                </a:lnTo>
                <a:lnTo>
                  <a:pt x="94438" y="330857"/>
                </a:lnTo>
                <a:lnTo>
                  <a:pt x="94438" y="299357"/>
                </a:lnTo>
                <a:close/>
                <a:moveTo>
                  <a:pt x="393896" y="283607"/>
                </a:moveTo>
                <a:lnTo>
                  <a:pt x="456896" y="283607"/>
                </a:lnTo>
                <a:lnTo>
                  <a:pt x="456896" y="346607"/>
                </a:lnTo>
                <a:lnTo>
                  <a:pt x="393896" y="346607"/>
                </a:lnTo>
                <a:close/>
                <a:moveTo>
                  <a:pt x="47188" y="283607"/>
                </a:moveTo>
                <a:lnTo>
                  <a:pt x="110188" y="283607"/>
                </a:lnTo>
                <a:lnTo>
                  <a:pt x="110188" y="346607"/>
                </a:lnTo>
                <a:lnTo>
                  <a:pt x="47188" y="346607"/>
                </a:lnTo>
                <a:close/>
                <a:moveTo>
                  <a:pt x="417483" y="259909"/>
                </a:moveTo>
                <a:lnTo>
                  <a:pt x="433233" y="259909"/>
                </a:lnTo>
                <a:lnTo>
                  <a:pt x="433233" y="275640"/>
                </a:lnTo>
                <a:lnTo>
                  <a:pt x="417483" y="275640"/>
                </a:lnTo>
                <a:close/>
                <a:moveTo>
                  <a:pt x="70771" y="259909"/>
                </a:moveTo>
                <a:lnTo>
                  <a:pt x="86521" y="259909"/>
                </a:lnTo>
                <a:lnTo>
                  <a:pt x="86521" y="275640"/>
                </a:lnTo>
                <a:lnTo>
                  <a:pt x="70771" y="275640"/>
                </a:lnTo>
                <a:close/>
                <a:moveTo>
                  <a:pt x="417483" y="228409"/>
                </a:moveTo>
                <a:lnTo>
                  <a:pt x="433233" y="228409"/>
                </a:lnTo>
                <a:lnTo>
                  <a:pt x="433233" y="244159"/>
                </a:lnTo>
                <a:lnTo>
                  <a:pt x="417483" y="244159"/>
                </a:lnTo>
                <a:close/>
                <a:moveTo>
                  <a:pt x="70771" y="228409"/>
                </a:moveTo>
                <a:lnTo>
                  <a:pt x="86521" y="228409"/>
                </a:lnTo>
                <a:lnTo>
                  <a:pt x="86521" y="244159"/>
                </a:lnTo>
                <a:lnTo>
                  <a:pt x="70771" y="244159"/>
                </a:lnTo>
                <a:close/>
                <a:moveTo>
                  <a:pt x="354383" y="181144"/>
                </a:moveTo>
                <a:lnTo>
                  <a:pt x="370133" y="181144"/>
                </a:lnTo>
                <a:lnTo>
                  <a:pt x="370133" y="196894"/>
                </a:lnTo>
                <a:lnTo>
                  <a:pt x="354383" y="196894"/>
                </a:lnTo>
                <a:close/>
                <a:moveTo>
                  <a:pt x="322883" y="181144"/>
                </a:moveTo>
                <a:lnTo>
                  <a:pt x="338633" y="181144"/>
                </a:lnTo>
                <a:lnTo>
                  <a:pt x="338633" y="196894"/>
                </a:lnTo>
                <a:lnTo>
                  <a:pt x="322883" y="196894"/>
                </a:lnTo>
                <a:close/>
                <a:moveTo>
                  <a:pt x="291375" y="181144"/>
                </a:moveTo>
                <a:lnTo>
                  <a:pt x="307125" y="181144"/>
                </a:lnTo>
                <a:lnTo>
                  <a:pt x="307125" y="196894"/>
                </a:lnTo>
                <a:lnTo>
                  <a:pt x="291375" y="196894"/>
                </a:lnTo>
                <a:close/>
                <a:moveTo>
                  <a:pt x="259875" y="181144"/>
                </a:moveTo>
                <a:lnTo>
                  <a:pt x="275625" y="181144"/>
                </a:lnTo>
                <a:lnTo>
                  <a:pt x="275625" y="196894"/>
                </a:lnTo>
                <a:lnTo>
                  <a:pt x="259875" y="196894"/>
                </a:lnTo>
                <a:close/>
                <a:moveTo>
                  <a:pt x="228379" y="181144"/>
                </a:moveTo>
                <a:lnTo>
                  <a:pt x="244129" y="181144"/>
                </a:lnTo>
                <a:lnTo>
                  <a:pt x="244129" y="196894"/>
                </a:lnTo>
                <a:lnTo>
                  <a:pt x="228379" y="196894"/>
                </a:lnTo>
                <a:close/>
                <a:moveTo>
                  <a:pt x="196879" y="181144"/>
                </a:moveTo>
                <a:lnTo>
                  <a:pt x="212629" y="181144"/>
                </a:lnTo>
                <a:lnTo>
                  <a:pt x="212629" y="196894"/>
                </a:lnTo>
                <a:lnTo>
                  <a:pt x="196879" y="196894"/>
                </a:lnTo>
                <a:close/>
                <a:moveTo>
                  <a:pt x="165379" y="181144"/>
                </a:moveTo>
                <a:lnTo>
                  <a:pt x="181129" y="181144"/>
                </a:lnTo>
                <a:lnTo>
                  <a:pt x="181129" y="196894"/>
                </a:lnTo>
                <a:lnTo>
                  <a:pt x="165379" y="196894"/>
                </a:lnTo>
                <a:close/>
                <a:moveTo>
                  <a:pt x="133879" y="181144"/>
                </a:moveTo>
                <a:lnTo>
                  <a:pt x="149629" y="181144"/>
                </a:lnTo>
                <a:lnTo>
                  <a:pt x="149629" y="196894"/>
                </a:lnTo>
                <a:lnTo>
                  <a:pt x="133879" y="196894"/>
                </a:lnTo>
                <a:close/>
                <a:moveTo>
                  <a:pt x="409646" y="173285"/>
                </a:moveTo>
                <a:lnTo>
                  <a:pt x="409646" y="204785"/>
                </a:lnTo>
                <a:lnTo>
                  <a:pt x="441146" y="204785"/>
                </a:lnTo>
                <a:lnTo>
                  <a:pt x="441146" y="173285"/>
                </a:lnTo>
                <a:close/>
                <a:moveTo>
                  <a:pt x="62938" y="173285"/>
                </a:moveTo>
                <a:lnTo>
                  <a:pt x="62938" y="204785"/>
                </a:lnTo>
                <a:lnTo>
                  <a:pt x="94438" y="204785"/>
                </a:lnTo>
                <a:lnTo>
                  <a:pt x="94438" y="173285"/>
                </a:lnTo>
                <a:close/>
                <a:moveTo>
                  <a:pt x="393896" y="157535"/>
                </a:moveTo>
                <a:lnTo>
                  <a:pt x="456896" y="157535"/>
                </a:lnTo>
                <a:lnTo>
                  <a:pt x="456896" y="220535"/>
                </a:lnTo>
                <a:lnTo>
                  <a:pt x="393896" y="220535"/>
                </a:lnTo>
                <a:close/>
                <a:moveTo>
                  <a:pt x="47188" y="157535"/>
                </a:moveTo>
                <a:lnTo>
                  <a:pt x="110188" y="157535"/>
                </a:lnTo>
                <a:lnTo>
                  <a:pt x="110188" y="220535"/>
                </a:lnTo>
                <a:lnTo>
                  <a:pt x="47188" y="220535"/>
                </a:lnTo>
                <a:close/>
                <a:moveTo>
                  <a:pt x="409947" y="110288"/>
                </a:moveTo>
                <a:lnTo>
                  <a:pt x="409907" y="126038"/>
                </a:lnTo>
                <a:lnTo>
                  <a:pt x="441407" y="126038"/>
                </a:lnTo>
                <a:lnTo>
                  <a:pt x="441447" y="110288"/>
                </a:lnTo>
                <a:close/>
                <a:moveTo>
                  <a:pt x="63446" y="110288"/>
                </a:moveTo>
                <a:lnTo>
                  <a:pt x="63404" y="126038"/>
                </a:lnTo>
                <a:lnTo>
                  <a:pt x="94904" y="126038"/>
                </a:lnTo>
                <a:lnTo>
                  <a:pt x="94946" y="110288"/>
                </a:lnTo>
                <a:close/>
                <a:moveTo>
                  <a:pt x="362981" y="15750"/>
                </a:moveTo>
                <a:lnTo>
                  <a:pt x="362250" y="94538"/>
                </a:lnTo>
                <a:lnTo>
                  <a:pt x="488250" y="94538"/>
                </a:lnTo>
                <a:lnTo>
                  <a:pt x="488250" y="15750"/>
                </a:lnTo>
                <a:close/>
                <a:moveTo>
                  <a:pt x="16481" y="15750"/>
                </a:moveTo>
                <a:lnTo>
                  <a:pt x="15750" y="94538"/>
                </a:lnTo>
                <a:lnTo>
                  <a:pt x="141750" y="94538"/>
                </a:lnTo>
                <a:lnTo>
                  <a:pt x="141750" y="15750"/>
                </a:lnTo>
                <a:close/>
                <a:moveTo>
                  <a:pt x="362250" y="0"/>
                </a:moveTo>
                <a:lnTo>
                  <a:pt x="488250" y="0"/>
                </a:lnTo>
                <a:cubicBezTo>
                  <a:pt x="496944" y="10"/>
                  <a:pt x="503990" y="7056"/>
                  <a:pt x="504000" y="15750"/>
                </a:cubicBezTo>
                <a:lnTo>
                  <a:pt x="504000" y="94538"/>
                </a:lnTo>
                <a:cubicBezTo>
                  <a:pt x="503990" y="103233"/>
                  <a:pt x="496944" y="110279"/>
                  <a:pt x="488250" y="110288"/>
                </a:cubicBezTo>
                <a:lnTo>
                  <a:pt x="457197" y="110288"/>
                </a:lnTo>
                <a:lnTo>
                  <a:pt x="457157" y="126038"/>
                </a:lnTo>
                <a:lnTo>
                  <a:pt x="472431" y="126038"/>
                </a:lnTo>
                <a:lnTo>
                  <a:pt x="472431" y="141788"/>
                </a:lnTo>
                <a:lnTo>
                  <a:pt x="377931" y="141788"/>
                </a:lnTo>
                <a:lnTo>
                  <a:pt x="377931" y="126038"/>
                </a:lnTo>
                <a:lnTo>
                  <a:pt x="394157" y="126038"/>
                </a:lnTo>
                <a:lnTo>
                  <a:pt x="394197" y="110288"/>
                </a:lnTo>
                <a:lnTo>
                  <a:pt x="362250" y="110288"/>
                </a:lnTo>
                <a:cubicBezTo>
                  <a:pt x="353556" y="110279"/>
                  <a:pt x="346510" y="103233"/>
                  <a:pt x="346500" y="94538"/>
                </a:cubicBezTo>
                <a:lnTo>
                  <a:pt x="346500" y="15750"/>
                </a:lnTo>
                <a:cubicBezTo>
                  <a:pt x="346510" y="7056"/>
                  <a:pt x="353556" y="10"/>
                  <a:pt x="362250" y="0"/>
                </a:cubicBezTo>
                <a:close/>
                <a:moveTo>
                  <a:pt x="15750" y="0"/>
                </a:moveTo>
                <a:lnTo>
                  <a:pt x="141750" y="0"/>
                </a:lnTo>
                <a:cubicBezTo>
                  <a:pt x="150445" y="9"/>
                  <a:pt x="157491" y="7055"/>
                  <a:pt x="157500" y="15750"/>
                </a:cubicBezTo>
                <a:lnTo>
                  <a:pt x="157500" y="94538"/>
                </a:lnTo>
                <a:cubicBezTo>
                  <a:pt x="157491" y="103233"/>
                  <a:pt x="150445" y="110280"/>
                  <a:pt x="141750" y="110288"/>
                </a:cubicBezTo>
                <a:lnTo>
                  <a:pt x="110696" y="110288"/>
                </a:lnTo>
                <a:lnTo>
                  <a:pt x="110654" y="126038"/>
                </a:lnTo>
                <a:lnTo>
                  <a:pt x="125935" y="126038"/>
                </a:lnTo>
                <a:lnTo>
                  <a:pt x="125935" y="141788"/>
                </a:lnTo>
                <a:lnTo>
                  <a:pt x="31435" y="141788"/>
                </a:lnTo>
                <a:lnTo>
                  <a:pt x="31435" y="126038"/>
                </a:lnTo>
                <a:lnTo>
                  <a:pt x="47654" y="126038"/>
                </a:lnTo>
                <a:lnTo>
                  <a:pt x="47696" y="110288"/>
                </a:lnTo>
                <a:lnTo>
                  <a:pt x="15750" y="110288"/>
                </a:lnTo>
                <a:cubicBezTo>
                  <a:pt x="7055" y="110280"/>
                  <a:pt x="9" y="103233"/>
                  <a:pt x="0" y="94538"/>
                </a:cubicBezTo>
                <a:lnTo>
                  <a:pt x="0" y="15750"/>
                </a:lnTo>
                <a:cubicBezTo>
                  <a:pt x="9" y="7055"/>
                  <a:pt x="7055" y="9"/>
                  <a:pt x="15750" y="0"/>
                </a:cubicBezTo>
                <a:close/>
              </a:path>
            </a:pathLst>
          </a:custGeom>
          <a:solidFill>
            <a:srgbClr val="FFFFFF"/>
          </a:solidFill>
          <a:ln w="7739" cap="flat">
            <a:noFill/>
            <a:prstDash val="solid"/>
            <a:miter/>
          </a:ln>
        </p:spPr>
        <p:txBody>
          <a:bodyPr rtlCol="0" anchor="ctr"/>
          <a:lstStyle/>
          <a:p>
            <a:pPr defTabSz="457200"/>
            <a:endParaRPr lang="zh-CN" altLang="en-US">
              <a:solidFill>
                <a:srgbClr val="FFFFFF"/>
              </a:solidFill>
              <a:latin typeface="微软雅黑" panose="020B0503020204020204" pitchFamily="34" charset="-122"/>
              <a:ea typeface="微软雅黑" panose="020B0503020204020204" pitchFamily="34" charset="-122"/>
            </a:endParaRPr>
          </a:p>
        </p:txBody>
      </p:sp>
      <p:sp>
        <p:nvSpPr>
          <p:cNvPr id="42" name="任意形状 41"/>
          <p:cNvSpPr/>
          <p:nvPr>
            <p:custDataLst>
              <p:tags r:id="rId14"/>
            </p:custDataLst>
          </p:nvPr>
        </p:nvSpPr>
        <p:spPr>
          <a:xfrm>
            <a:off x="4666375" y="4619724"/>
            <a:ext cx="504000" cy="439946"/>
          </a:xfrm>
          <a:custGeom>
            <a:avLst/>
            <a:gdLst>
              <a:gd name="connsiteX0" fmla="*/ 283952 w 504000"/>
              <a:gd name="connsiteY0" fmla="*/ 393789 h 439946"/>
              <a:gd name="connsiteX1" fmla="*/ 283903 w 504000"/>
              <a:gd name="connsiteY1" fmla="*/ 424196 h 439946"/>
              <a:gd name="connsiteX2" fmla="*/ 346903 w 504000"/>
              <a:gd name="connsiteY2" fmla="*/ 424196 h 439946"/>
              <a:gd name="connsiteX3" fmla="*/ 346952 w 504000"/>
              <a:gd name="connsiteY3" fmla="*/ 393789 h 439946"/>
              <a:gd name="connsiteX4" fmla="*/ 141749 w 504000"/>
              <a:gd name="connsiteY4" fmla="*/ 346011 h 439946"/>
              <a:gd name="connsiteX5" fmla="*/ 141750 w 504000"/>
              <a:gd name="connsiteY5" fmla="*/ 378039 h 439946"/>
              <a:gd name="connsiteX6" fmla="*/ 488250 w 504000"/>
              <a:gd name="connsiteY6" fmla="*/ 378039 h 439946"/>
              <a:gd name="connsiteX7" fmla="*/ 488250 w 504000"/>
              <a:gd name="connsiteY7" fmla="*/ 346812 h 439946"/>
              <a:gd name="connsiteX8" fmla="*/ 252008 w 504000"/>
              <a:gd name="connsiteY8" fmla="*/ 165406 h 439946"/>
              <a:gd name="connsiteX9" fmla="*/ 252008 w 504000"/>
              <a:gd name="connsiteY9" fmla="*/ 259906 h 439946"/>
              <a:gd name="connsiteX10" fmla="*/ 315008 w 504000"/>
              <a:gd name="connsiteY10" fmla="*/ 259906 h 439946"/>
              <a:gd name="connsiteX11" fmla="*/ 315008 w 504000"/>
              <a:gd name="connsiteY11" fmla="*/ 165406 h 439946"/>
              <a:gd name="connsiteX12" fmla="*/ 212629 w 504000"/>
              <a:gd name="connsiteY12" fmla="*/ 126031 h 439946"/>
              <a:gd name="connsiteX13" fmla="*/ 212629 w 504000"/>
              <a:gd name="connsiteY13" fmla="*/ 220531 h 439946"/>
              <a:gd name="connsiteX14" fmla="*/ 236258 w 504000"/>
              <a:gd name="connsiteY14" fmla="*/ 220531 h 439946"/>
              <a:gd name="connsiteX15" fmla="*/ 236258 w 504000"/>
              <a:gd name="connsiteY15" fmla="*/ 149656 h 439946"/>
              <a:gd name="connsiteX16" fmla="*/ 275633 w 504000"/>
              <a:gd name="connsiteY16" fmla="*/ 149656 h 439946"/>
              <a:gd name="connsiteX17" fmla="*/ 275633 w 504000"/>
              <a:gd name="connsiteY17" fmla="*/ 126031 h 439946"/>
              <a:gd name="connsiteX18" fmla="*/ 309071 w 504000"/>
              <a:gd name="connsiteY18" fmla="*/ 110250 h 439946"/>
              <a:gd name="connsiteX19" fmla="*/ 488250 w 504000"/>
              <a:gd name="connsiteY19" fmla="*/ 110250 h 439946"/>
              <a:gd name="connsiteX20" fmla="*/ 504000 w 504000"/>
              <a:gd name="connsiteY20" fmla="*/ 126000 h 439946"/>
              <a:gd name="connsiteX21" fmla="*/ 504000 w 504000"/>
              <a:gd name="connsiteY21" fmla="*/ 378039 h 439946"/>
              <a:gd name="connsiteX22" fmla="*/ 488250 w 504000"/>
              <a:gd name="connsiteY22" fmla="*/ 393789 h 439946"/>
              <a:gd name="connsiteX23" fmla="*/ 362702 w 504000"/>
              <a:gd name="connsiteY23" fmla="*/ 393789 h 439946"/>
              <a:gd name="connsiteX24" fmla="*/ 362653 w 504000"/>
              <a:gd name="connsiteY24" fmla="*/ 424196 h 439946"/>
              <a:gd name="connsiteX25" fmla="*/ 393681 w 504000"/>
              <a:gd name="connsiteY25" fmla="*/ 424196 h 439946"/>
              <a:gd name="connsiteX26" fmla="*/ 393681 w 504000"/>
              <a:gd name="connsiteY26" fmla="*/ 439946 h 439946"/>
              <a:gd name="connsiteX27" fmla="*/ 236184 w 504000"/>
              <a:gd name="connsiteY27" fmla="*/ 439946 h 439946"/>
              <a:gd name="connsiteX28" fmla="*/ 236184 w 504000"/>
              <a:gd name="connsiteY28" fmla="*/ 424196 h 439946"/>
              <a:gd name="connsiteX29" fmla="*/ 268153 w 504000"/>
              <a:gd name="connsiteY29" fmla="*/ 424196 h 439946"/>
              <a:gd name="connsiteX30" fmla="*/ 268202 w 504000"/>
              <a:gd name="connsiteY30" fmla="*/ 393789 h 439946"/>
              <a:gd name="connsiteX31" fmla="*/ 141750 w 504000"/>
              <a:gd name="connsiteY31" fmla="*/ 393789 h 439946"/>
              <a:gd name="connsiteX32" fmla="*/ 126000 w 504000"/>
              <a:gd name="connsiteY32" fmla="*/ 378039 h 439946"/>
              <a:gd name="connsiteX33" fmla="*/ 125996 w 504000"/>
              <a:gd name="connsiteY33" fmla="*/ 126000 h 439946"/>
              <a:gd name="connsiteX34" fmla="*/ 141746 w 504000"/>
              <a:gd name="connsiteY34" fmla="*/ 126000 h 439946"/>
              <a:gd name="connsiteX35" fmla="*/ 141749 w 504000"/>
              <a:gd name="connsiteY35" fmla="*/ 330261 h 439946"/>
              <a:gd name="connsiteX36" fmla="*/ 488250 w 504000"/>
              <a:gd name="connsiteY36" fmla="*/ 331062 h 439946"/>
              <a:gd name="connsiteX37" fmla="*/ 488250 w 504000"/>
              <a:gd name="connsiteY37" fmla="*/ 126000 h 439946"/>
              <a:gd name="connsiteX38" fmla="*/ 309071 w 504000"/>
              <a:gd name="connsiteY38" fmla="*/ 126000 h 439946"/>
              <a:gd name="connsiteX39" fmla="*/ 173254 w 504000"/>
              <a:gd name="connsiteY39" fmla="*/ 86656 h 439946"/>
              <a:gd name="connsiteX40" fmla="*/ 173254 w 504000"/>
              <a:gd name="connsiteY40" fmla="*/ 181156 h 439946"/>
              <a:gd name="connsiteX41" fmla="*/ 196879 w 504000"/>
              <a:gd name="connsiteY41" fmla="*/ 181156 h 439946"/>
              <a:gd name="connsiteX42" fmla="*/ 196879 w 504000"/>
              <a:gd name="connsiteY42" fmla="*/ 110281 h 439946"/>
              <a:gd name="connsiteX43" fmla="*/ 236254 w 504000"/>
              <a:gd name="connsiteY43" fmla="*/ 110281 h 439946"/>
              <a:gd name="connsiteX44" fmla="*/ 236254 w 504000"/>
              <a:gd name="connsiteY44" fmla="*/ 86656 h 439946"/>
              <a:gd name="connsiteX45" fmla="*/ 157504 w 504000"/>
              <a:gd name="connsiteY45" fmla="*/ 70906 h 439946"/>
              <a:gd name="connsiteX46" fmla="*/ 252004 w 504000"/>
              <a:gd name="connsiteY46" fmla="*/ 70906 h 439946"/>
              <a:gd name="connsiteX47" fmla="*/ 252004 w 504000"/>
              <a:gd name="connsiteY47" fmla="*/ 110281 h 439946"/>
              <a:gd name="connsiteX48" fmla="*/ 291383 w 504000"/>
              <a:gd name="connsiteY48" fmla="*/ 110281 h 439946"/>
              <a:gd name="connsiteX49" fmla="*/ 291383 w 504000"/>
              <a:gd name="connsiteY49" fmla="*/ 149656 h 439946"/>
              <a:gd name="connsiteX50" fmla="*/ 330758 w 504000"/>
              <a:gd name="connsiteY50" fmla="*/ 149656 h 439946"/>
              <a:gd name="connsiteX51" fmla="*/ 330758 w 504000"/>
              <a:gd name="connsiteY51" fmla="*/ 275656 h 439946"/>
              <a:gd name="connsiteX52" fmla="*/ 236258 w 504000"/>
              <a:gd name="connsiteY52" fmla="*/ 275656 h 439946"/>
              <a:gd name="connsiteX53" fmla="*/ 236258 w 504000"/>
              <a:gd name="connsiteY53" fmla="*/ 236281 h 439946"/>
              <a:gd name="connsiteX54" fmla="*/ 196879 w 504000"/>
              <a:gd name="connsiteY54" fmla="*/ 236281 h 439946"/>
              <a:gd name="connsiteX55" fmla="*/ 196879 w 504000"/>
              <a:gd name="connsiteY55" fmla="*/ 196906 h 439946"/>
              <a:gd name="connsiteX56" fmla="*/ 157504 w 504000"/>
              <a:gd name="connsiteY56" fmla="*/ 196906 h 439946"/>
              <a:gd name="connsiteX57" fmla="*/ 15750 w 504000"/>
              <a:gd name="connsiteY57" fmla="*/ 0 h 439946"/>
              <a:gd name="connsiteX58" fmla="*/ 362250 w 504000"/>
              <a:gd name="connsiteY58" fmla="*/ 0 h 439946"/>
              <a:gd name="connsiteX59" fmla="*/ 378000 w 504000"/>
              <a:gd name="connsiteY59" fmla="*/ 15750 h 439946"/>
              <a:gd name="connsiteX60" fmla="*/ 378000 w 504000"/>
              <a:gd name="connsiteY60" fmla="*/ 92843 h 439946"/>
              <a:gd name="connsiteX61" fmla="*/ 362250 w 504000"/>
              <a:gd name="connsiteY61" fmla="*/ 92843 h 439946"/>
              <a:gd name="connsiteX62" fmla="*/ 362250 w 504000"/>
              <a:gd name="connsiteY62" fmla="*/ 15750 h 439946"/>
              <a:gd name="connsiteX63" fmla="*/ 15750 w 504000"/>
              <a:gd name="connsiteY63" fmla="*/ 15750 h 439946"/>
              <a:gd name="connsiteX64" fmla="*/ 15750 w 504000"/>
              <a:gd name="connsiteY64" fmla="*/ 220604 h 439946"/>
              <a:gd name="connsiteX65" fmla="*/ 110250 w 504000"/>
              <a:gd name="connsiteY65" fmla="*/ 220604 h 439946"/>
              <a:gd name="connsiteX66" fmla="*/ 110250 w 504000"/>
              <a:gd name="connsiteY66" fmla="*/ 236354 h 439946"/>
              <a:gd name="connsiteX67" fmla="*/ 15750 w 504000"/>
              <a:gd name="connsiteY67" fmla="*/ 236354 h 439946"/>
              <a:gd name="connsiteX68" fmla="*/ 15750 w 504000"/>
              <a:gd name="connsiteY68" fmla="*/ 267789 h 439946"/>
              <a:gd name="connsiteX69" fmla="*/ 110250 w 504000"/>
              <a:gd name="connsiteY69" fmla="*/ 267789 h 439946"/>
              <a:gd name="connsiteX70" fmla="*/ 110250 w 504000"/>
              <a:gd name="connsiteY70" fmla="*/ 283539 h 439946"/>
              <a:gd name="connsiteX71" fmla="*/ 15750 w 504000"/>
              <a:gd name="connsiteY71" fmla="*/ 283539 h 439946"/>
              <a:gd name="connsiteX72" fmla="*/ 0 w 504000"/>
              <a:gd name="connsiteY72" fmla="*/ 267789 h 439946"/>
              <a:gd name="connsiteX73" fmla="*/ 0 w 504000"/>
              <a:gd name="connsiteY73" fmla="*/ 15750 h 439946"/>
              <a:gd name="connsiteX74" fmla="*/ 15750 w 504000"/>
              <a:gd name="connsiteY74" fmla="*/ 0 h 43994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Lst>
            <a:rect l="l" t="t" r="r" b="b"/>
            <a:pathLst>
              <a:path w="504000" h="439946">
                <a:moveTo>
                  <a:pt x="283952" y="393789"/>
                </a:moveTo>
                <a:lnTo>
                  <a:pt x="283903" y="424196"/>
                </a:lnTo>
                <a:lnTo>
                  <a:pt x="346903" y="424196"/>
                </a:lnTo>
                <a:lnTo>
                  <a:pt x="346952" y="393789"/>
                </a:lnTo>
                <a:close/>
                <a:moveTo>
                  <a:pt x="141749" y="346011"/>
                </a:moveTo>
                <a:lnTo>
                  <a:pt x="141750" y="378039"/>
                </a:lnTo>
                <a:lnTo>
                  <a:pt x="488250" y="378039"/>
                </a:lnTo>
                <a:lnTo>
                  <a:pt x="488250" y="346812"/>
                </a:lnTo>
                <a:close/>
                <a:moveTo>
                  <a:pt x="252008" y="165406"/>
                </a:moveTo>
                <a:lnTo>
                  <a:pt x="252008" y="259906"/>
                </a:lnTo>
                <a:lnTo>
                  <a:pt x="315008" y="259906"/>
                </a:lnTo>
                <a:lnTo>
                  <a:pt x="315008" y="165406"/>
                </a:lnTo>
                <a:close/>
                <a:moveTo>
                  <a:pt x="212629" y="126031"/>
                </a:moveTo>
                <a:lnTo>
                  <a:pt x="212629" y="220531"/>
                </a:lnTo>
                <a:lnTo>
                  <a:pt x="236258" y="220531"/>
                </a:lnTo>
                <a:lnTo>
                  <a:pt x="236258" y="149656"/>
                </a:lnTo>
                <a:lnTo>
                  <a:pt x="275633" y="149656"/>
                </a:lnTo>
                <a:lnTo>
                  <a:pt x="275633" y="126031"/>
                </a:lnTo>
                <a:close/>
                <a:moveTo>
                  <a:pt x="309071" y="110250"/>
                </a:moveTo>
                <a:lnTo>
                  <a:pt x="488250" y="110250"/>
                </a:lnTo>
                <a:cubicBezTo>
                  <a:pt x="496944" y="110260"/>
                  <a:pt x="503990" y="117306"/>
                  <a:pt x="504000" y="126000"/>
                </a:cubicBezTo>
                <a:lnTo>
                  <a:pt x="504000" y="378039"/>
                </a:lnTo>
                <a:cubicBezTo>
                  <a:pt x="503990" y="386733"/>
                  <a:pt x="496944" y="393779"/>
                  <a:pt x="488250" y="393789"/>
                </a:cubicBezTo>
                <a:lnTo>
                  <a:pt x="362702" y="393789"/>
                </a:lnTo>
                <a:lnTo>
                  <a:pt x="362653" y="424196"/>
                </a:lnTo>
                <a:lnTo>
                  <a:pt x="393681" y="424196"/>
                </a:lnTo>
                <a:lnTo>
                  <a:pt x="393681" y="439946"/>
                </a:lnTo>
                <a:lnTo>
                  <a:pt x="236184" y="439946"/>
                </a:lnTo>
                <a:lnTo>
                  <a:pt x="236184" y="424196"/>
                </a:lnTo>
                <a:lnTo>
                  <a:pt x="268153" y="424196"/>
                </a:lnTo>
                <a:lnTo>
                  <a:pt x="268202" y="393789"/>
                </a:lnTo>
                <a:lnTo>
                  <a:pt x="141750" y="393789"/>
                </a:lnTo>
                <a:cubicBezTo>
                  <a:pt x="133055" y="393780"/>
                  <a:pt x="126009" y="386733"/>
                  <a:pt x="126000" y="378039"/>
                </a:cubicBezTo>
                <a:lnTo>
                  <a:pt x="125996" y="126000"/>
                </a:lnTo>
                <a:lnTo>
                  <a:pt x="141746" y="126000"/>
                </a:lnTo>
                <a:lnTo>
                  <a:pt x="141749" y="330261"/>
                </a:lnTo>
                <a:lnTo>
                  <a:pt x="488250" y="331062"/>
                </a:lnTo>
                <a:lnTo>
                  <a:pt x="488250" y="126000"/>
                </a:lnTo>
                <a:lnTo>
                  <a:pt x="309071" y="126000"/>
                </a:lnTo>
                <a:close/>
                <a:moveTo>
                  <a:pt x="173254" y="86656"/>
                </a:moveTo>
                <a:lnTo>
                  <a:pt x="173254" y="181156"/>
                </a:lnTo>
                <a:lnTo>
                  <a:pt x="196879" y="181156"/>
                </a:lnTo>
                <a:lnTo>
                  <a:pt x="196879" y="110281"/>
                </a:lnTo>
                <a:lnTo>
                  <a:pt x="236254" y="110281"/>
                </a:lnTo>
                <a:lnTo>
                  <a:pt x="236254" y="86656"/>
                </a:lnTo>
                <a:close/>
                <a:moveTo>
                  <a:pt x="157504" y="70906"/>
                </a:moveTo>
                <a:lnTo>
                  <a:pt x="252004" y="70906"/>
                </a:lnTo>
                <a:lnTo>
                  <a:pt x="252004" y="110281"/>
                </a:lnTo>
                <a:lnTo>
                  <a:pt x="291383" y="110281"/>
                </a:lnTo>
                <a:lnTo>
                  <a:pt x="291383" y="149656"/>
                </a:lnTo>
                <a:lnTo>
                  <a:pt x="330758" y="149656"/>
                </a:lnTo>
                <a:lnTo>
                  <a:pt x="330758" y="275656"/>
                </a:lnTo>
                <a:lnTo>
                  <a:pt x="236258" y="275656"/>
                </a:lnTo>
                <a:lnTo>
                  <a:pt x="236258" y="236281"/>
                </a:lnTo>
                <a:lnTo>
                  <a:pt x="196879" y="236281"/>
                </a:lnTo>
                <a:lnTo>
                  <a:pt x="196879" y="196906"/>
                </a:lnTo>
                <a:lnTo>
                  <a:pt x="157504" y="196906"/>
                </a:lnTo>
                <a:close/>
                <a:moveTo>
                  <a:pt x="15750" y="0"/>
                </a:moveTo>
                <a:lnTo>
                  <a:pt x="362250" y="0"/>
                </a:lnTo>
                <a:cubicBezTo>
                  <a:pt x="370944" y="10"/>
                  <a:pt x="377990" y="7056"/>
                  <a:pt x="378000" y="15750"/>
                </a:cubicBezTo>
                <a:lnTo>
                  <a:pt x="378000" y="92843"/>
                </a:lnTo>
                <a:lnTo>
                  <a:pt x="362250" y="92843"/>
                </a:lnTo>
                <a:lnTo>
                  <a:pt x="362250" y="15750"/>
                </a:lnTo>
                <a:lnTo>
                  <a:pt x="15750" y="15750"/>
                </a:lnTo>
                <a:lnTo>
                  <a:pt x="15750" y="220604"/>
                </a:lnTo>
                <a:lnTo>
                  <a:pt x="110250" y="220604"/>
                </a:lnTo>
                <a:lnTo>
                  <a:pt x="110250" y="236354"/>
                </a:lnTo>
                <a:lnTo>
                  <a:pt x="15750" y="236354"/>
                </a:lnTo>
                <a:lnTo>
                  <a:pt x="15750" y="267789"/>
                </a:lnTo>
                <a:lnTo>
                  <a:pt x="110250" y="267789"/>
                </a:lnTo>
                <a:lnTo>
                  <a:pt x="110250" y="283539"/>
                </a:lnTo>
                <a:lnTo>
                  <a:pt x="15750" y="283539"/>
                </a:lnTo>
                <a:cubicBezTo>
                  <a:pt x="7055" y="283530"/>
                  <a:pt x="9" y="276483"/>
                  <a:pt x="0" y="267789"/>
                </a:cubicBezTo>
                <a:lnTo>
                  <a:pt x="0" y="15750"/>
                </a:lnTo>
                <a:cubicBezTo>
                  <a:pt x="9" y="7055"/>
                  <a:pt x="7055" y="9"/>
                  <a:pt x="15750" y="0"/>
                </a:cubicBezTo>
                <a:close/>
              </a:path>
            </a:pathLst>
          </a:custGeom>
          <a:solidFill>
            <a:schemeClr val="accent6">
              <a:lumMod val="50000"/>
            </a:schemeClr>
          </a:solidFill>
          <a:ln w="7739" cap="flat">
            <a:noFill/>
            <a:prstDash val="solid"/>
            <a:miter/>
          </a:ln>
        </p:spPr>
        <p:txBody>
          <a:bodyPr rtlCol="0" anchor="ctr"/>
          <a:lstStyle/>
          <a:p>
            <a:pPr defTabSz="457200"/>
            <a:endParaRPr lang="zh-CN" altLang="en-US">
              <a:solidFill>
                <a:srgbClr val="222222"/>
              </a:solidFill>
              <a:latin typeface="微软雅黑" panose="020B0503020204020204" pitchFamily="34" charset="-122"/>
              <a:ea typeface="微软雅黑" panose="020B0503020204020204" pitchFamily="34" charset="-122"/>
            </a:endParaRPr>
          </a:p>
        </p:txBody>
      </p:sp>
      <p:sp>
        <p:nvSpPr>
          <p:cNvPr id="43" name="任意形状 42"/>
          <p:cNvSpPr/>
          <p:nvPr>
            <p:custDataLst>
              <p:tags r:id="rId15"/>
            </p:custDataLst>
          </p:nvPr>
        </p:nvSpPr>
        <p:spPr>
          <a:xfrm>
            <a:off x="2311124" y="4619724"/>
            <a:ext cx="504000" cy="504000"/>
          </a:xfrm>
          <a:custGeom>
            <a:avLst/>
            <a:gdLst>
              <a:gd name="connsiteX0" fmla="*/ 338546 w 504000"/>
              <a:gd name="connsiteY0" fmla="*/ 409500 h 504000"/>
              <a:gd name="connsiteX1" fmla="*/ 354296 w 504000"/>
              <a:gd name="connsiteY1" fmla="*/ 409500 h 504000"/>
              <a:gd name="connsiteX2" fmla="*/ 354296 w 504000"/>
              <a:gd name="connsiteY2" fmla="*/ 445615 h 504000"/>
              <a:gd name="connsiteX3" fmla="*/ 370203 w 504000"/>
              <a:gd name="connsiteY3" fmla="*/ 461522 h 504000"/>
              <a:gd name="connsiteX4" fmla="*/ 370203 w 504000"/>
              <a:gd name="connsiteY4" fmla="*/ 504000 h 504000"/>
              <a:gd name="connsiteX5" fmla="*/ 354453 w 504000"/>
              <a:gd name="connsiteY5" fmla="*/ 504000 h 504000"/>
              <a:gd name="connsiteX6" fmla="*/ 354453 w 504000"/>
              <a:gd name="connsiteY6" fmla="*/ 468051 h 504000"/>
              <a:gd name="connsiteX7" fmla="*/ 338546 w 504000"/>
              <a:gd name="connsiteY7" fmla="*/ 452135 h 504000"/>
              <a:gd name="connsiteX8" fmla="*/ 307046 w 504000"/>
              <a:gd name="connsiteY8" fmla="*/ 409500 h 504000"/>
              <a:gd name="connsiteX9" fmla="*/ 322796 w 504000"/>
              <a:gd name="connsiteY9" fmla="*/ 409500 h 504000"/>
              <a:gd name="connsiteX10" fmla="*/ 322796 w 504000"/>
              <a:gd name="connsiteY10" fmla="*/ 453490 h 504000"/>
              <a:gd name="connsiteX11" fmla="*/ 338703 w 504000"/>
              <a:gd name="connsiteY11" fmla="*/ 469397 h 504000"/>
              <a:gd name="connsiteX12" fmla="*/ 338703 w 504000"/>
              <a:gd name="connsiteY12" fmla="*/ 504000 h 504000"/>
              <a:gd name="connsiteX13" fmla="*/ 322953 w 504000"/>
              <a:gd name="connsiteY13" fmla="*/ 504000 h 504000"/>
              <a:gd name="connsiteX14" fmla="*/ 322953 w 504000"/>
              <a:gd name="connsiteY14" fmla="*/ 475926 h 504000"/>
              <a:gd name="connsiteX15" fmla="*/ 307046 w 504000"/>
              <a:gd name="connsiteY15" fmla="*/ 460010 h 504000"/>
              <a:gd name="connsiteX16" fmla="*/ 275546 w 504000"/>
              <a:gd name="connsiteY16" fmla="*/ 409500 h 504000"/>
              <a:gd name="connsiteX17" fmla="*/ 291296 w 504000"/>
              <a:gd name="connsiteY17" fmla="*/ 409500 h 504000"/>
              <a:gd name="connsiteX18" fmla="*/ 291296 w 504000"/>
              <a:gd name="connsiteY18" fmla="*/ 461365 h 504000"/>
              <a:gd name="connsiteX19" fmla="*/ 307203 w 504000"/>
              <a:gd name="connsiteY19" fmla="*/ 477272 h 504000"/>
              <a:gd name="connsiteX20" fmla="*/ 307203 w 504000"/>
              <a:gd name="connsiteY20" fmla="*/ 504000 h 504000"/>
              <a:gd name="connsiteX21" fmla="*/ 291453 w 504000"/>
              <a:gd name="connsiteY21" fmla="*/ 504000 h 504000"/>
              <a:gd name="connsiteX22" fmla="*/ 291453 w 504000"/>
              <a:gd name="connsiteY22" fmla="*/ 483801 h 504000"/>
              <a:gd name="connsiteX23" fmla="*/ 275546 w 504000"/>
              <a:gd name="connsiteY23" fmla="*/ 467885 h 504000"/>
              <a:gd name="connsiteX24" fmla="*/ 244204 w 504000"/>
              <a:gd name="connsiteY24" fmla="*/ 409500 h 504000"/>
              <a:gd name="connsiteX25" fmla="*/ 259953 w 504000"/>
              <a:gd name="connsiteY25" fmla="*/ 409500 h 504000"/>
              <a:gd name="connsiteX26" fmla="*/ 259796 w 504000"/>
              <a:gd name="connsiteY26" fmla="*/ 504000 h 504000"/>
              <a:gd name="connsiteX27" fmla="*/ 244046 w 504000"/>
              <a:gd name="connsiteY27" fmla="*/ 504000 h 504000"/>
              <a:gd name="connsiteX28" fmla="*/ 212704 w 504000"/>
              <a:gd name="connsiteY28" fmla="*/ 409500 h 504000"/>
              <a:gd name="connsiteX29" fmla="*/ 228454 w 504000"/>
              <a:gd name="connsiteY29" fmla="*/ 409500 h 504000"/>
              <a:gd name="connsiteX30" fmla="*/ 228454 w 504000"/>
              <a:gd name="connsiteY30" fmla="*/ 467885 h 504000"/>
              <a:gd name="connsiteX31" fmla="*/ 212546 w 504000"/>
              <a:gd name="connsiteY31" fmla="*/ 483801 h 504000"/>
              <a:gd name="connsiteX32" fmla="*/ 212546 w 504000"/>
              <a:gd name="connsiteY32" fmla="*/ 504000 h 504000"/>
              <a:gd name="connsiteX33" fmla="*/ 196796 w 504000"/>
              <a:gd name="connsiteY33" fmla="*/ 504000 h 504000"/>
              <a:gd name="connsiteX34" fmla="*/ 196796 w 504000"/>
              <a:gd name="connsiteY34" fmla="*/ 477272 h 504000"/>
              <a:gd name="connsiteX35" fmla="*/ 212704 w 504000"/>
              <a:gd name="connsiteY35" fmla="*/ 461365 h 504000"/>
              <a:gd name="connsiteX36" fmla="*/ 181204 w 504000"/>
              <a:gd name="connsiteY36" fmla="*/ 409500 h 504000"/>
              <a:gd name="connsiteX37" fmla="*/ 196954 w 504000"/>
              <a:gd name="connsiteY37" fmla="*/ 409500 h 504000"/>
              <a:gd name="connsiteX38" fmla="*/ 196954 w 504000"/>
              <a:gd name="connsiteY38" fmla="*/ 460010 h 504000"/>
              <a:gd name="connsiteX39" fmla="*/ 181046 w 504000"/>
              <a:gd name="connsiteY39" fmla="*/ 475926 h 504000"/>
              <a:gd name="connsiteX40" fmla="*/ 181046 w 504000"/>
              <a:gd name="connsiteY40" fmla="*/ 504000 h 504000"/>
              <a:gd name="connsiteX41" fmla="*/ 165296 w 504000"/>
              <a:gd name="connsiteY41" fmla="*/ 504000 h 504000"/>
              <a:gd name="connsiteX42" fmla="*/ 165296 w 504000"/>
              <a:gd name="connsiteY42" fmla="*/ 469397 h 504000"/>
              <a:gd name="connsiteX43" fmla="*/ 181204 w 504000"/>
              <a:gd name="connsiteY43" fmla="*/ 453490 h 504000"/>
              <a:gd name="connsiteX44" fmla="*/ 149704 w 504000"/>
              <a:gd name="connsiteY44" fmla="*/ 409500 h 504000"/>
              <a:gd name="connsiteX45" fmla="*/ 165454 w 504000"/>
              <a:gd name="connsiteY45" fmla="*/ 409500 h 504000"/>
              <a:gd name="connsiteX46" fmla="*/ 165454 w 504000"/>
              <a:gd name="connsiteY46" fmla="*/ 452135 h 504000"/>
              <a:gd name="connsiteX47" fmla="*/ 149546 w 504000"/>
              <a:gd name="connsiteY47" fmla="*/ 468051 h 504000"/>
              <a:gd name="connsiteX48" fmla="*/ 149546 w 504000"/>
              <a:gd name="connsiteY48" fmla="*/ 504000 h 504000"/>
              <a:gd name="connsiteX49" fmla="*/ 133796 w 504000"/>
              <a:gd name="connsiteY49" fmla="*/ 504000 h 504000"/>
              <a:gd name="connsiteX50" fmla="*/ 133796 w 504000"/>
              <a:gd name="connsiteY50" fmla="*/ 461522 h 504000"/>
              <a:gd name="connsiteX51" fmla="*/ 149704 w 504000"/>
              <a:gd name="connsiteY51" fmla="*/ 445615 h 504000"/>
              <a:gd name="connsiteX52" fmla="*/ 78663 w 504000"/>
              <a:gd name="connsiteY52" fmla="*/ 370204 h 504000"/>
              <a:gd name="connsiteX53" fmla="*/ 94413 w 504000"/>
              <a:gd name="connsiteY53" fmla="*/ 370204 h 504000"/>
              <a:gd name="connsiteX54" fmla="*/ 94413 w 504000"/>
              <a:gd name="connsiteY54" fmla="*/ 409500 h 504000"/>
              <a:gd name="connsiteX55" fmla="*/ 135103 w 504000"/>
              <a:gd name="connsiteY55" fmla="*/ 409500 h 504000"/>
              <a:gd name="connsiteX56" fmla="*/ 135103 w 504000"/>
              <a:gd name="connsiteY56" fmla="*/ 425250 h 504000"/>
              <a:gd name="connsiteX57" fmla="*/ 78663 w 504000"/>
              <a:gd name="connsiteY57" fmla="*/ 425250 h 504000"/>
              <a:gd name="connsiteX58" fmla="*/ 409413 w 504000"/>
              <a:gd name="connsiteY58" fmla="*/ 370046 h 504000"/>
              <a:gd name="connsiteX59" fmla="*/ 425163 w 504000"/>
              <a:gd name="connsiteY59" fmla="*/ 370046 h 504000"/>
              <a:gd name="connsiteX60" fmla="*/ 425163 w 504000"/>
              <a:gd name="connsiteY60" fmla="*/ 425250 h 504000"/>
              <a:gd name="connsiteX61" fmla="*/ 370038 w 504000"/>
              <a:gd name="connsiteY61" fmla="*/ 425250 h 504000"/>
              <a:gd name="connsiteX62" fmla="*/ 370038 w 504000"/>
              <a:gd name="connsiteY62" fmla="*/ 409500 h 504000"/>
              <a:gd name="connsiteX63" fmla="*/ 409413 w 504000"/>
              <a:gd name="connsiteY63" fmla="*/ 409500 h 504000"/>
              <a:gd name="connsiteX64" fmla="*/ 330665 w 504000"/>
              <a:gd name="connsiteY64" fmla="*/ 346500 h 504000"/>
              <a:gd name="connsiteX65" fmla="*/ 346415 w 504000"/>
              <a:gd name="connsiteY65" fmla="*/ 346500 h 504000"/>
              <a:gd name="connsiteX66" fmla="*/ 346415 w 504000"/>
              <a:gd name="connsiteY66" fmla="*/ 362250 h 504000"/>
              <a:gd name="connsiteX67" fmla="*/ 330665 w 504000"/>
              <a:gd name="connsiteY67" fmla="*/ 362250 h 504000"/>
              <a:gd name="connsiteX68" fmla="*/ 299165 w 504000"/>
              <a:gd name="connsiteY68" fmla="*/ 346500 h 504000"/>
              <a:gd name="connsiteX69" fmla="*/ 314915 w 504000"/>
              <a:gd name="connsiteY69" fmla="*/ 346500 h 504000"/>
              <a:gd name="connsiteX70" fmla="*/ 314915 w 504000"/>
              <a:gd name="connsiteY70" fmla="*/ 362250 h 504000"/>
              <a:gd name="connsiteX71" fmla="*/ 299165 w 504000"/>
              <a:gd name="connsiteY71" fmla="*/ 362250 h 504000"/>
              <a:gd name="connsiteX72" fmla="*/ 267665 w 504000"/>
              <a:gd name="connsiteY72" fmla="*/ 346500 h 504000"/>
              <a:gd name="connsiteX73" fmla="*/ 283415 w 504000"/>
              <a:gd name="connsiteY73" fmla="*/ 346500 h 504000"/>
              <a:gd name="connsiteX74" fmla="*/ 283415 w 504000"/>
              <a:gd name="connsiteY74" fmla="*/ 362250 h 504000"/>
              <a:gd name="connsiteX75" fmla="*/ 267665 w 504000"/>
              <a:gd name="connsiteY75" fmla="*/ 362250 h 504000"/>
              <a:gd name="connsiteX76" fmla="*/ 236165 w 504000"/>
              <a:gd name="connsiteY76" fmla="*/ 346500 h 504000"/>
              <a:gd name="connsiteX77" fmla="*/ 251915 w 504000"/>
              <a:gd name="connsiteY77" fmla="*/ 346500 h 504000"/>
              <a:gd name="connsiteX78" fmla="*/ 251915 w 504000"/>
              <a:gd name="connsiteY78" fmla="*/ 362250 h 504000"/>
              <a:gd name="connsiteX79" fmla="*/ 236165 w 504000"/>
              <a:gd name="connsiteY79" fmla="*/ 362250 h 504000"/>
              <a:gd name="connsiteX80" fmla="*/ 204665 w 504000"/>
              <a:gd name="connsiteY80" fmla="*/ 346500 h 504000"/>
              <a:gd name="connsiteX81" fmla="*/ 220415 w 504000"/>
              <a:gd name="connsiteY81" fmla="*/ 346500 h 504000"/>
              <a:gd name="connsiteX82" fmla="*/ 220415 w 504000"/>
              <a:gd name="connsiteY82" fmla="*/ 362250 h 504000"/>
              <a:gd name="connsiteX83" fmla="*/ 204665 w 504000"/>
              <a:gd name="connsiteY83" fmla="*/ 362250 h 504000"/>
              <a:gd name="connsiteX84" fmla="*/ 173165 w 504000"/>
              <a:gd name="connsiteY84" fmla="*/ 346500 h 504000"/>
              <a:gd name="connsiteX85" fmla="*/ 188915 w 504000"/>
              <a:gd name="connsiteY85" fmla="*/ 346500 h 504000"/>
              <a:gd name="connsiteX86" fmla="*/ 188915 w 504000"/>
              <a:gd name="connsiteY86" fmla="*/ 362250 h 504000"/>
              <a:gd name="connsiteX87" fmla="*/ 173165 w 504000"/>
              <a:gd name="connsiteY87" fmla="*/ 362250 h 504000"/>
              <a:gd name="connsiteX88" fmla="*/ 141665 w 504000"/>
              <a:gd name="connsiteY88" fmla="*/ 346500 h 504000"/>
              <a:gd name="connsiteX89" fmla="*/ 157415 w 504000"/>
              <a:gd name="connsiteY89" fmla="*/ 346500 h 504000"/>
              <a:gd name="connsiteX90" fmla="*/ 157415 w 504000"/>
              <a:gd name="connsiteY90" fmla="*/ 362250 h 504000"/>
              <a:gd name="connsiteX91" fmla="*/ 141665 w 504000"/>
              <a:gd name="connsiteY91" fmla="*/ 362250 h 504000"/>
              <a:gd name="connsiteX92" fmla="*/ 409500 w 504000"/>
              <a:gd name="connsiteY92" fmla="*/ 338546 h 504000"/>
              <a:gd name="connsiteX93" fmla="*/ 452135 w 504000"/>
              <a:gd name="connsiteY93" fmla="*/ 338546 h 504000"/>
              <a:gd name="connsiteX94" fmla="*/ 468051 w 504000"/>
              <a:gd name="connsiteY94" fmla="*/ 354453 h 504000"/>
              <a:gd name="connsiteX95" fmla="*/ 504000 w 504000"/>
              <a:gd name="connsiteY95" fmla="*/ 354453 h 504000"/>
              <a:gd name="connsiteX96" fmla="*/ 504000 w 504000"/>
              <a:gd name="connsiteY96" fmla="*/ 370203 h 504000"/>
              <a:gd name="connsiteX97" fmla="*/ 461522 w 504000"/>
              <a:gd name="connsiteY97" fmla="*/ 370203 h 504000"/>
              <a:gd name="connsiteX98" fmla="*/ 445615 w 504000"/>
              <a:gd name="connsiteY98" fmla="*/ 354296 h 504000"/>
              <a:gd name="connsiteX99" fmla="*/ 409500 w 504000"/>
              <a:gd name="connsiteY99" fmla="*/ 354296 h 504000"/>
              <a:gd name="connsiteX100" fmla="*/ 51865 w 504000"/>
              <a:gd name="connsiteY100" fmla="*/ 338546 h 504000"/>
              <a:gd name="connsiteX101" fmla="*/ 94500 w 504000"/>
              <a:gd name="connsiteY101" fmla="*/ 338546 h 504000"/>
              <a:gd name="connsiteX102" fmla="*/ 94500 w 504000"/>
              <a:gd name="connsiteY102" fmla="*/ 354296 h 504000"/>
              <a:gd name="connsiteX103" fmla="*/ 58385 w 504000"/>
              <a:gd name="connsiteY103" fmla="*/ 354296 h 504000"/>
              <a:gd name="connsiteX104" fmla="*/ 42478 w 504000"/>
              <a:gd name="connsiteY104" fmla="*/ 370203 h 504000"/>
              <a:gd name="connsiteX105" fmla="*/ 0 w 504000"/>
              <a:gd name="connsiteY105" fmla="*/ 370203 h 504000"/>
              <a:gd name="connsiteX106" fmla="*/ 0 w 504000"/>
              <a:gd name="connsiteY106" fmla="*/ 354453 h 504000"/>
              <a:gd name="connsiteX107" fmla="*/ 35949 w 504000"/>
              <a:gd name="connsiteY107" fmla="*/ 354453 h 504000"/>
              <a:gd name="connsiteX108" fmla="*/ 409500 w 504000"/>
              <a:gd name="connsiteY108" fmla="*/ 307046 h 504000"/>
              <a:gd name="connsiteX109" fmla="*/ 460010 w 504000"/>
              <a:gd name="connsiteY109" fmla="*/ 307046 h 504000"/>
              <a:gd name="connsiteX110" fmla="*/ 475926 w 504000"/>
              <a:gd name="connsiteY110" fmla="*/ 322953 h 504000"/>
              <a:gd name="connsiteX111" fmla="*/ 504000 w 504000"/>
              <a:gd name="connsiteY111" fmla="*/ 322953 h 504000"/>
              <a:gd name="connsiteX112" fmla="*/ 504000 w 504000"/>
              <a:gd name="connsiteY112" fmla="*/ 338703 h 504000"/>
              <a:gd name="connsiteX113" fmla="*/ 469397 w 504000"/>
              <a:gd name="connsiteY113" fmla="*/ 338703 h 504000"/>
              <a:gd name="connsiteX114" fmla="*/ 453490 w 504000"/>
              <a:gd name="connsiteY114" fmla="*/ 322796 h 504000"/>
              <a:gd name="connsiteX115" fmla="*/ 409500 w 504000"/>
              <a:gd name="connsiteY115" fmla="*/ 322796 h 504000"/>
              <a:gd name="connsiteX116" fmla="*/ 43990 w 504000"/>
              <a:gd name="connsiteY116" fmla="*/ 307046 h 504000"/>
              <a:gd name="connsiteX117" fmla="*/ 94500 w 504000"/>
              <a:gd name="connsiteY117" fmla="*/ 307046 h 504000"/>
              <a:gd name="connsiteX118" fmla="*/ 94500 w 504000"/>
              <a:gd name="connsiteY118" fmla="*/ 322796 h 504000"/>
              <a:gd name="connsiteX119" fmla="*/ 50510 w 504000"/>
              <a:gd name="connsiteY119" fmla="*/ 322796 h 504000"/>
              <a:gd name="connsiteX120" fmla="*/ 34603 w 504000"/>
              <a:gd name="connsiteY120" fmla="*/ 338703 h 504000"/>
              <a:gd name="connsiteX121" fmla="*/ 0 w 504000"/>
              <a:gd name="connsiteY121" fmla="*/ 338703 h 504000"/>
              <a:gd name="connsiteX122" fmla="*/ 0 w 504000"/>
              <a:gd name="connsiteY122" fmla="*/ 322953 h 504000"/>
              <a:gd name="connsiteX123" fmla="*/ 28074 w 504000"/>
              <a:gd name="connsiteY123" fmla="*/ 322953 h 504000"/>
              <a:gd name="connsiteX124" fmla="*/ 409500 w 504000"/>
              <a:gd name="connsiteY124" fmla="*/ 275546 h 504000"/>
              <a:gd name="connsiteX125" fmla="*/ 467885 w 504000"/>
              <a:gd name="connsiteY125" fmla="*/ 275546 h 504000"/>
              <a:gd name="connsiteX126" fmla="*/ 483801 w 504000"/>
              <a:gd name="connsiteY126" fmla="*/ 291453 h 504000"/>
              <a:gd name="connsiteX127" fmla="*/ 504000 w 504000"/>
              <a:gd name="connsiteY127" fmla="*/ 291453 h 504000"/>
              <a:gd name="connsiteX128" fmla="*/ 504000 w 504000"/>
              <a:gd name="connsiteY128" fmla="*/ 307203 h 504000"/>
              <a:gd name="connsiteX129" fmla="*/ 477272 w 504000"/>
              <a:gd name="connsiteY129" fmla="*/ 307203 h 504000"/>
              <a:gd name="connsiteX130" fmla="*/ 461365 w 504000"/>
              <a:gd name="connsiteY130" fmla="*/ 291296 h 504000"/>
              <a:gd name="connsiteX131" fmla="*/ 409500 w 504000"/>
              <a:gd name="connsiteY131" fmla="*/ 291296 h 504000"/>
              <a:gd name="connsiteX132" fmla="*/ 36115 w 504000"/>
              <a:gd name="connsiteY132" fmla="*/ 275546 h 504000"/>
              <a:gd name="connsiteX133" fmla="*/ 94500 w 504000"/>
              <a:gd name="connsiteY133" fmla="*/ 275546 h 504000"/>
              <a:gd name="connsiteX134" fmla="*/ 94500 w 504000"/>
              <a:gd name="connsiteY134" fmla="*/ 291296 h 504000"/>
              <a:gd name="connsiteX135" fmla="*/ 42635 w 504000"/>
              <a:gd name="connsiteY135" fmla="*/ 291296 h 504000"/>
              <a:gd name="connsiteX136" fmla="*/ 26728 w 504000"/>
              <a:gd name="connsiteY136" fmla="*/ 307203 h 504000"/>
              <a:gd name="connsiteX137" fmla="*/ 0 w 504000"/>
              <a:gd name="connsiteY137" fmla="*/ 307203 h 504000"/>
              <a:gd name="connsiteX138" fmla="*/ 0 w 504000"/>
              <a:gd name="connsiteY138" fmla="*/ 291453 h 504000"/>
              <a:gd name="connsiteX139" fmla="*/ 20199 w 504000"/>
              <a:gd name="connsiteY139" fmla="*/ 291453 h 504000"/>
              <a:gd name="connsiteX140" fmla="*/ 409500 w 504000"/>
              <a:gd name="connsiteY140" fmla="*/ 244046 h 504000"/>
              <a:gd name="connsiteX141" fmla="*/ 504000 w 504000"/>
              <a:gd name="connsiteY141" fmla="*/ 244204 h 504000"/>
              <a:gd name="connsiteX142" fmla="*/ 504000 w 504000"/>
              <a:gd name="connsiteY142" fmla="*/ 259953 h 504000"/>
              <a:gd name="connsiteX143" fmla="*/ 409500 w 504000"/>
              <a:gd name="connsiteY143" fmla="*/ 259796 h 504000"/>
              <a:gd name="connsiteX144" fmla="*/ 94500 w 504000"/>
              <a:gd name="connsiteY144" fmla="*/ 244046 h 504000"/>
              <a:gd name="connsiteX145" fmla="*/ 94500 w 504000"/>
              <a:gd name="connsiteY145" fmla="*/ 259796 h 504000"/>
              <a:gd name="connsiteX146" fmla="*/ 0 w 504000"/>
              <a:gd name="connsiteY146" fmla="*/ 259953 h 504000"/>
              <a:gd name="connsiteX147" fmla="*/ 0 w 504000"/>
              <a:gd name="connsiteY147" fmla="*/ 244204 h 504000"/>
              <a:gd name="connsiteX148" fmla="*/ 267665 w 504000"/>
              <a:gd name="connsiteY148" fmla="*/ 204750 h 504000"/>
              <a:gd name="connsiteX149" fmla="*/ 346415 w 504000"/>
              <a:gd name="connsiteY149" fmla="*/ 204750 h 504000"/>
              <a:gd name="connsiteX150" fmla="*/ 346415 w 504000"/>
              <a:gd name="connsiteY150" fmla="*/ 220500 h 504000"/>
              <a:gd name="connsiteX151" fmla="*/ 267665 w 504000"/>
              <a:gd name="connsiteY151" fmla="*/ 220500 h 504000"/>
              <a:gd name="connsiteX152" fmla="*/ 477272 w 504000"/>
              <a:gd name="connsiteY152" fmla="*/ 196796 h 504000"/>
              <a:gd name="connsiteX153" fmla="*/ 504000 w 504000"/>
              <a:gd name="connsiteY153" fmla="*/ 196796 h 504000"/>
              <a:gd name="connsiteX154" fmla="*/ 504000 w 504000"/>
              <a:gd name="connsiteY154" fmla="*/ 212546 h 504000"/>
              <a:gd name="connsiteX155" fmla="*/ 483801 w 504000"/>
              <a:gd name="connsiteY155" fmla="*/ 212546 h 504000"/>
              <a:gd name="connsiteX156" fmla="*/ 467885 w 504000"/>
              <a:gd name="connsiteY156" fmla="*/ 228454 h 504000"/>
              <a:gd name="connsiteX157" fmla="*/ 409500 w 504000"/>
              <a:gd name="connsiteY157" fmla="*/ 228454 h 504000"/>
              <a:gd name="connsiteX158" fmla="*/ 409500 w 504000"/>
              <a:gd name="connsiteY158" fmla="*/ 212704 h 504000"/>
              <a:gd name="connsiteX159" fmla="*/ 461365 w 504000"/>
              <a:gd name="connsiteY159" fmla="*/ 212704 h 504000"/>
              <a:gd name="connsiteX160" fmla="*/ 0 w 504000"/>
              <a:gd name="connsiteY160" fmla="*/ 196796 h 504000"/>
              <a:gd name="connsiteX161" fmla="*/ 26728 w 504000"/>
              <a:gd name="connsiteY161" fmla="*/ 196796 h 504000"/>
              <a:gd name="connsiteX162" fmla="*/ 42635 w 504000"/>
              <a:gd name="connsiteY162" fmla="*/ 212704 h 504000"/>
              <a:gd name="connsiteX163" fmla="*/ 94500 w 504000"/>
              <a:gd name="connsiteY163" fmla="*/ 212704 h 504000"/>
              <a:gd name="connsiteX164" fmla="*/ 94500 w 504000"/>
              <a:gd name="connsiteY164" fmla="*/ 228454 h 504000"/>
              <a:gd name="connsiteX165" fmla="*/ 36115 w 504000"/>
              <a:gd name="connsiteY165" fmla="*/ 228454 h 504000"/>
              <a:gd name="connsiteX166" fmla="*/ 20199 w 504000"/>
              <a:gd name="connsiteY166" fmla="*/ 212546 h 504000"/>
              <a:gd name="connsiteX167" fmla="*/ 0 w 504000"/>
              <a:gd name="connsiteY167" fmla="*/ 212546 h 504000"/>
              <a:gd name="connsiteX168" fmla="*/ 173165 w 504000"/>
              <a:gd name="connsiteY168" fmla="*/ 189000 h 504000"/>
              <a:gd name="connsiteX169" fmla="*/ 173165 w 504000"/>
              <a:gd name="connsiteY169" fmla="*/ 204750 h 504000"/>
              <a:gd name="connsiteX170" fmla="*/ 236165 w 504000"/>
              <a:gd name="connsiteY170" fmla="*/ 204750 h 504000"/>
              <a:gd name="connsiteX171" fmla="*/ 236165 w 504000"/>
              <a:gd name="connsiteY171" fmla="*/ 189000 h 504000"/>
              <a:gd name="connsiteX172" fmla="*/ 267665 w 504000"/>
              <a:gd name="connsiteY172" fmla="*/ 173250 h 504000"/>
              <a:gd name="connsiteX173" fmla="*/ 346415 w 504000"/>
              <a:gd name="connsiteY173" fmla="*/ 173250 h 504000"/>
              <a:gd name="connsiteX174" fmla="*/ 346415 w 504000"/>
              <a:gd name="connsiteY174" fmla="*/ 189000 h 504000"/>
              <a:gd name="connsiteX175" fmla="*/ 267665 w 504000"/>
              <a:gd name="connsiteY175" fmla="*/ 189000 h 504000"/>
              <a:gd name="connsiteX176" fmla="*/ 157415 w 504000"/>
              <a:gd name="connsiteY176" fmla="*/ 173250 h 504000"/>
              <a:gd name="connsiteX177" fmla="*/ 251915 w 504000"/>
              <a:gd name="connsiteY177" fmla="*/ 173250 h 504000"/>
              <a:gd name="connsiteX178" fmla="*/ 251915 w 504000"/>
              <a:gd name="connsiteY178" fmla="*/ 220500 h 504000"/>
              <a:gd name="connsiteX179" fmla="*/ 157415 w 504000"/>
              <a:gd name="connsiteY179" fmla="*/ 220500 h 504000"/>
              <a:gd name="connsiteX180" fmla="*/ 469397 w 504000"/>
              <a:gd name="connsiteY180" fmla="*/ 165296 h 504000"/>
              <a:gd name="connsiteX181" fmla="*/ 504000 w 504000"/>
              <a:gd name="connsiteY181" fmla="*/ 165296 h 504000"/>
              <a:gd name="connsiteX182" fmla="*/ 504000 w 504000"/>
              <a:gd name="connsiteY182" fmla="*/ 181046 h 504000"/>
              <a:gd name="connsiteX183" fmla="*/ 475926 w 504000"/>
              <a:gd name="connsiteY183" fmla="*/ 181046 h 504000"/>
              <a:gd name="connsiteX184" fmla="*/ 460010 w 504000"/>
              <a:gd name="connsiteY184" fmla="*/ 196954 h 504000"/>
              <a:gd name="connsiteX185" fmla="*/ 409500 w 504000"/>
              <a:gd name="connsiteY185" fmla="*/ 196954 h 504000"/>
              <a:gd name="connsiteX186" fmla="*/ 409500 w 504000"/>
              <a:gd name="connsiteY186" fmla="*/ 181204 h 504000"/>
              <a:gd name="connsiteX187" fmla="*/ 453490 w 504000"/>
              <a:gd name="connsiteY187" fmla="*/ 181204 h 504000"/>
              <a:gd name="connsiteX188" fmla="*/ 0 w 504000"/>
              <a:gd name="connsiteY188" fmla="*/ 165296 h 504000"/>
              <a:gd name="connsiteX189" fmla="*/ 34603 w 504000"/>
              <a:gd name="connsiteY189" fmla="*/ 165296 h 504000"/>
              <a:gd name="connsiteX190" fmla="*/ 50510 w 504000"/>
              <a:gd name="connsiteY190" fmla="*/ 181204 h 504000"/>
              <a:gd name="connsiteX191" fmla="*/ 94500 w 504000"/>
              <a:gd name="connsiteY191" fmla="*/ 181204 h 504000"/>
              <a:gd name="connsiteX192" fmla="*/ 94500 w 504000"/>
              <a:gd name="connsiteY192" fmla="*/ 196954 h 504000"/>
              <a:gd name="connsiteX193" fmla="*/ 43990 w 504000"/>
              <a:gd name="connsiteY193" fmla="*/ 196954 h 504000"/>
              <a:gd name="connsiteX194" fmla="*/ 28074 w 504000"/>
              <a:gd name="connsiteY194" fmla="*/ 181046 h 504000"/>
              <a:gd name="connsiteX195" fmla="*/ 0 w 504000"/>
              <a:gd name="connsiteY195" fmla="*/ 181046 h 504000"/>
              <a:gd name="connsiteX196" fmla="*/ 461522 w 504000"/>
              <a:gd name="connsiteY196" fmla="*/ 133796 h 504000"/>
              <a:gd name="connsiteX197" fmla="*/ 504000 w 504000"/>
              <a:gd name="connsiteY197" fmla="*/ 133796 h 504000"/>
              <a:gd name="connsiteX198" fmla="*/ 504000 w 504000"/>
              <a:gd name="connsiteY198" fmla="*/ 149546 h 504000"/>
              <a:gd name="connsiteX199" fmla="*/ 468051 w 504000"/>
              <a:gd name="connsiteY199" fmla="*/ 149546 h 504000"/>
              <a:gd name="connsiteX200" fmla="*/ 452135 w 504000"/>
              <a:gd name="connsiteY200" fmla="*/ 165454 h 504000"/>
              <a:gd name="connsiteX201" fmla="*/ 409500 w 504000"/>
              <a:gd name="connsiteY201" fmla="*/ 165454 h 504000"/>
              <a:gd name="connsiteX202" fmla="*/ 409500 w 504000"/>
              <a:gd name="connsiteY202" fmla="*/ 149704 h 504000"/>
              <a:gd name="connsiteX203" fmla="*/ 445615 w 504000"/>
              <a:gd name="connsiteY203" fmla="*/ 149704 h 504000"/>
              <a:gd name="connsiteX204" fmla="*/ 0 w 504000"/>
              <a:gd name="connsiteY204" fmla="*/ 133796 h 504000"/>
              <a:gd name="connsiteX205" fmla="*/ 42478 w 504000"/>
              <a:gd name="connsiteY205" fmla="*/ 133796 h 504000"/>
              <a:gd name="connsiteX206" fmla="*/ 58385 w 504000"/>
              <a:gd name="connsiteY206" fmla="*/ 149704 h 504000"/>
              <a:gd name="connsiteX207" fmla="*/ 94500 w 504000"/>
              <a:gd name="connsiteY207" fmla="*/ 149704 h 504000"/>
              <a:gd name="connsiteX208" fmla="*/ 94500 w 504000"/>
              <a:gd name="connsiteY208" fmla="*/ 165454 h 504000"/>
              <a:gd name="connsiteX209" fmla="*/ 51865 w 504000"/>
              <a:gd name="connsiteY209" fmla="*/ 165454 h 504000"/>
              <a:gd name="connsiteX210" fmla="*/ 35949 w 504000"/>
              <a:gd name="connsiteY210" fmla="*/ 149546 h 504000"/>
              <a:gd name="connsiteX211" fmla="*/ 0 w 504000"/>
              <a:gd name="connsiteY211" fmla="*/ 149546 h 504000"/>
              <a:gd name="connsiteX212" fmla="*/ 125915 w 504000"/>
              <a:gd name="connsiteY212" fmla="*/ 126000 h 504000"/>
              <a:gd name="connsiteX213" fmla="*/ 125915 w 504000"/>
              <a:gd name="connsiteY213" fmla="*/ 378000 h 504000"/>
              <a:gd name="connsiteX214" fmla="*/ 377915 w 504000"/>
              <a:gd name="connsiteY214" fmla="*/ 378000 h 504000"/>
              <a:gd name="connsiteX215" fmla="*/ 377915 w 504000"/>
              <a:gd name="connsiteY215" fmla="*/ 126000 h 504000"/>
              <a:gd name="connsiteX216" fmla="*/ 110165 w 504000"/>
              <a:gd name="connsiteY216" fmla="*/ 110250 h 504000"/>
              <a:gd name="connsiteX217" fmla="*/ 393665 w 504000"/>
              <a:gd name="connsiteY217" fmla="*/ 110250 h 504000"/>
              <a:gd name="connsiteX218" fmla="*/ 393665 w 504000"/>
              <a:gd name="connsiteY218" fmla="*/ 393750 h 504000"/>
              <a:gd name="connsiteX219" fmla="*/ 110165 w 504000"/>
              <a:gd name="connsiteY219" fmla="*/ 393750 h 504000"/>
              <a:gd name="connsiteX220" fmla="*/ 370038 w 504000"/>
              <a:gd name="connsiteY220" fmla="*/ 78750 h 504000"/>
              <a:gd name="connsiteX221" fmla="*/ 425163 w 504000"/>
              <a:gd name="connsiteY221" fmla="*/ 78750 h 504000"/>
              <a:gd name="connsiteX222" fmla="*/ 425163 w 504000"/>
              <a:gd name="connsiteY222" fmla="*/ 133954 h 504000"/>
              <a:gd name="connsiteX223" fmla="*/ 409413 w 504000"/>
              <a:gd name="connsiteY223" fmla="*/ 133954 h 504000"/>
              <a:gd name="connsiteX224" fmla="*/ 409413 w 504000"/>
              <a:gd name="connsiteY224" fmla="*/ 94500 h 504000"/>
              <a:gd name="connsiteX225" fmla="*/ 370038 w 504000"/>
              <a:gd name="connsiteY225" fmla="*/ 94500 h 504000"/>
              <a:gd name="connsiteX226" fmla="*/ 78663 w 504000"/>
              <a:gd name="connsiteY226" fmla="*/ 78750 h 504000"/>
              <a:gd name="connsiteX227" fmla="*/ 135103 w 504000"/>
              <a:gd name="connsiteY227" fmla="*/ 78750 h 504000"/>
              <a:gd name="connsiteX228" fmla="*/ 135103 w 504000"/>
              <a:gd name="connsiteY228" fmla="*/ 94500 h 504000"/>
              <a:gd name="connsiteX229" fmla="*/ 94413 w 504000"/>
              <a:gd name="connsiteY229" fmla="*/ 94500 h 504000"/>
              <a:gd name="connsiteX230" fmla="*/ 94413 w 504000"/>
              <a:gd name="connsiteY230" fmla="*/ 133796 h 504000"/>
              <a:gd name="connsiteX231" fmla="*/ 78663 w 504000"/>
              <a:gd name="connsiteY231" fmla="*/ 133796 h 504000"/>
              <a:gd name="connsiteX232" fmla="*/ 354453 w 504000"/>
              <a:gd name="connsiteY232" fmla="*/ 0 h 504000"/>
              <a:gd name="connsiteX233" fmla="*/ 370203 w 504000"/>
              <a:gd name="connsiteY233" fmla="*/ 0 h 504000"/>
              <a:gd name="connsiteX234" fmla="*/ 370203 w 504000"/>
              <a:gd name="connsiteY234" fmla="*/ 42478 h 504000"/>
              <a:gd name="connsiteX235" fmla="*/ 354296 w 504000"/>
              <a:gd name="connsiteY235" fmla="*/ 58385 h 504000"/>
              <a:gd name="connsiteX236" fmla="*/ 354296 w 504000"/>
              <a:gd name="connsiteY236" fmla="*/ 94500 h 504000"/>
              <a:gd name="connsiteX237" fmla="*/ 338546 w 504000"/>
              <a:gd name="connsiteY237" fmla="*/ 94500 h 504000"/>
              <a:gd name="connsiteX238" fmla="*/ 338546 w 504000"/>
              <a:gd name="connsiteY238" fmla="*/ 51865 h 504000"/>
              <a:gd name="connsiteX239" fmla="*/ 354453 w 504000"/>
              <a:gd name="connsiteY239" fmla="*/ 35949 h 504000"/>
              <a:gd name="connsiteX240" fmla="*/ 322953 w 504000"/>
              <a:gd name="connsiteY240" fmla="*/ 0 h 504000"/>
              <a:gd name="connsiteX241" fmla="*/ 338703 w 504000"/>
              <a:gd name="connsiteY241" fmla="*/ 0 h 504000"/>
              <a:gd name="connsiteX242" fmla="*/ 338703 w 504000"/>
              <a:gd name="connsiteY242" fmla="*/ 34603 h 504000"/>
              <a:gd name="connsiteX243" fmla="*/ 322796 w 504000"/>
              <a:gd name="connsiteY243" fmla="*/ 50510 h 504000"/>
              <a:gd name="connsiteX244" fmla="*/ 322796 w 504000"/>
              <a:gd name="connsiteY244" fmla="*/ 94500 h 504000"/>
              <a:gd name="connsiteX245" fmla="*/ 307046 w 504000"/>
              <a:gd name="connsiteY245" fmla="*/ 94500 h 504000"/>
              <a:gd name="connsiteX246" fmla="*/ 307046 w 504000"/>
              <a:gd name="connsiteY246" fmla="*/ 43990 h 504000"/>
              <a:gd name="connsiteX247" fmla="*/ 322953 w 504000"/>
              <a:gd name="connsiteY247" fmla="*/ 28074 h 504000"/>
              <a:gd name="connsiteX248" fmla="*/ 291453 w 504000"/>
              <a:gd name="connsiteY248" fmla="*/ 0 h 504000"/>
              <a:gd name="connsiteX249" fmla="*/ 307203 w 504000"/>
              <a:gd name="connsiteY249" fmla="*/ 0 h 504000"/>
              <a:gd name="connsiteX250" fmla="*/ 307203 w 504000"/>
              <a:gd name="connsiteY250" fmla="*/ 26728 h 504000"/>
              <a:gd name="connsiteX251" fmla="*/ 291296 w 504000"/>
              <a:gd name="connsiteY251" fmla="*/ 42635 h 504000"/>
              <a:gd name="connsiteX252" fmla="*/ 291296 w 504000"/>
              <a:gd name="connsiteY252" fmla="*/ 94500 h 504000"/>
              <a:gd name="connsiteX253" fmla="*/ 275546 w 504000"/>
              <a:gd name="connsiteY253" fmla="*/ 94500 h 504000"/>
              <a:gd name="connsiteX254" fmla="*/ 275546 w 504000"/>
              <a:gd name="connsiteY254" fmla="*/ 36115 h 504000"/>
              <a:gd name="connsiteX255" fmla="*/ 291453 w 504000"/>
              <a:gd name="connsiteY255" fmla="*/ 20199 h 504000"/>
              <a:gd name="connsiteX256" fmla="*/ 244046 w 504000"/>
              <a:gd name="connsiteY256" fmla="*/ 0 h 504000"/>
              <a:gd name="connsiteX257" fmla="*/ 259796 w 504000"/>
              <a:gd name="connsiteY257" fmla="*/ 0 h 504000"/>
              <a:gd name="connsiteX258" fmla="*/ 259953 w 504000"/>
              <a:gd name="connsiteY258" fmla="*/ 94500 h 504000"/>
              <a:gd name="connsiteX259" fmla="*/ 244204 w 504000"/>
              <a:gd name="connsiteY259" fmla="*/ 94500 h 504000"/>
              <a:gd name="connsiteX260" fmla="*/ 196796 w 504000"/>
              <a:gd name="connsiteY260" fmla="*/ 0 h 504000"/>
              <a:gd name="connsiteX261" fmla="*/ 212546 w 504000"/>
              <a:gd name="connsiteY261" fmla="*/ 0 h 504000"/>
              <a:gd name="connsiteX262" fmla="*/ 212546 w 504000"/>
              <a:gd name="connsiteY262" fmla="*/ 20199 h 504000"/>
              <a:gd name="connsiteX263" fmla="*/ 228454 w 504000"/>
              <a:gd name="connsiteY263" fmla="*/ 36115 h 504000"/>
              <a:gd name="connsiteX264" fmla="*/ 228454 w 504000"/>
              <a:gd name="connsiteY264" fmla="*/ 94500 h 504000"/>
              <a:gd name="connsiteX265" fmla="*/ 212704 w 504000"/>
              <a:gd name="connsiteY265" fmla="*/ 94500 h 504000"/>
              <a:gd name="connsiteX266" fmla="*/ 212704 w 504000"/>
              <a:gd name="connsiteY266" fmla="*/ 42635 h 504000"/>
              <a:gd name="connsiteX267" fmla="*/ 196796 w 504000"/>
              <a:gd name="connsiteY267" fmla="*/ 26728 h 504000"/>
              <a:gd name="connsiteX268" fmla="*/ 165296 w 504000"/>
              <a:gd name="connsiteY268" fmla="*/ 0 h 504000"/>
              <a:gd name="connsiteX269" fmla="*/ 181046 w 504000"/>
              <a:gd name="connsiteY269" fmla="*/ 0 h 504000"/>
              <a:gd name="connsiteX270" fmla="*/ 181046 w 504000"/>
              <a:gd name="connsiteY270" fmla="*/ 28074 h 504000"/>
              <a:gd name="connsiteX271" fmla="*/ 196954 w 504000"/>
              <a:gd name="connsiteY271" fmla="*/ 43990 h 504000"/>
              <a:gd name="connsiteX272" fmla="*/ 196954 w 504000"/>
              <a:gd name="connsiteY272" fmla="*/ 94500 h 504000"/>
              <a:gd name="connsiteX273" fmla="*/ 181204 w 504000"/>
              <a:gd name="connsiteY273" fmla="*/ 94500 h 504000"/>
              <a:gd name="connsiteX274" fmla="*/ 181204 w 504000"/>
              <a:gd name="connsiteY274" fmla="*/ 50510 h 504000"/>
              <a:gd name="connsiteX275" fmla="*/ 165296 w 504000"/>
              <a:gd name="connsiteY275" fmla="*/ 34603 h 504000"/>
              <a:gd name="connsiteX276" fmla="*/ 133796 w 504000"/>
              <a:gd name="connsiteY276" fmla="*/ 0 h 504000"/>
              <a:gd name="connsiteX277" fmla="*/ 149546 w 504000"/>
              <a:gd name="connsiteY277" fmla="*/ 0 h 504000"/>
              <a:gd name="connsiteX278" fmla="*/ 149546 w 504000"/>
              <a:gd name="connsiteY278" fmla="*/ 35949 h 504000"/>
              <a:gd name="connsiteX279" fmla="*/ 165454 w 504000"/>
              <a:gd name="connsiteY279" fmla="*/ 51865 h 504000"/>
              <a:gd name="connsiteX280" fmla="*/ 165454 w 504000"/>
              <a:gd name="connsiteY280" fmla="*/ 94500 h 504000"/>
              <a:gd name="connsiteX281" fmla="*/ 149704 w 504000"/>
              <a:gd name="connsiteY281" fmla="*/ 94500 h 504000"/>
              <a:gd name="connsiteX282" fmla="*/ 149704 w 504000"/>
              <a:gd name="connsiteY282" fmla="*/ 58385 h 504000"/>
              <a:gd name="connsiteX283" fmla="*/ 133796 w 504000"/>
              <a:gd name="connsiteY283" fmla="*/ 42478 h 504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Lst>
            <a:rect l="l" t="t" r="r" b="b"/>
            <a:pathLst>
              <a:path w="504000" h="504000">
                <a:moveTo>
                  <a:pt x="338546" y="409500"/>
                </a:moveTo>
                <a:lnTo>
                  <a:pt x="354296" y="409500"/>
                </a:lnTo>
                <a:lnTo>
                  <a:pt x="354296" y="445615"/>
                </a:lnTo>
                <a:lnTo>
                  <a:pt x="370203" y="461522"/>
                </a:lnTo>
                <a:lnTo>
                  <a:pt x="370203" y="504000"/>
                </a:lnTo>
                <a:lnTo>
                  <a:pt x="354453" y="504000"/>
                </a:lnTo>
                <a:lnTo>
                  <a:pt x="354453" y="468051"/>
                </a:lnTo>
                <a:lnTo>
                  <a:pt x="338546" y="452135"/>
                </a:lnTo>
                <a:close/>
                <a:moveTo>
                  <a:pt x="307046" y="409500"/>
                </a:moveTo>
                <a:lnTo>
                  <a:pt x="322796" y="409500"/>
                </a:lnTo>
                <a:lnTo>
                  <a:pt x="322796" y="453490"/>
                </a:lnTo>
                <a:lnTo>
                  <a:pt x="338703" y="469397"/>
                </a:lnTo>
                <a:lnTo>
                  <a:pt x="338703" y="504000"/>
                </a:lnTo>
                <a:lnTo>
                  <a:pt x="322953" y="504000"/>
                </a:lnTo>
                <a:lnTo>
                  <a:pt x="322953" y="475926"/>
                </a:lnTo>
                <a:lnTo>
                  <a:pt x="307046" y="460010"/>
                </a:lnTo>
                <a:close/>
                <a:moveTo>
                  <a:pt x="275546" y="409500"/>
                </a:moveTo>
                <a:lnTo>
                  <a:pt x="291296" y="409500"/>
                </a:lnTo>
                <a:lnTo>
                  <a:pt x="291296" y="461365"/>
                </a:lnTo>
                <a:lnTo>
                  <a:pt x="307203" y="477272"/>
                </a:lnTo>
                <a:lnTo>
                  <a:pt x="307203" y="504000"/>
                </a:lnTo>
                <a:lnTo>
                  <a:pt x="291453" y="504000"/>
                </a:lnTo>
                <a:lnTo>
                  <a:pt x="291453" y="483801"/>
                </a:lnTo>
                <a:lnTo>
                  <a:pt x="275546" y="467885"/>
                </a:lnTo>
                <a:close/>
                <a:moveTo>
                  <a:pt x="244204" y="409500"/>
                </a:moveTo>
                <a:lnTo>
                  <a:pt x="259953" y="409500"/>
                </a:lnTo>
                <a:lnTo>
                  <a:pt x="259796" y="504000"/>
                </a:lnTo>
                <a:lnTo>
                  <a:pt x="244046" y="504000"/>
                </a:lnTo>
                <a:close/>
                <a:moveTo>
                  <a:pt x="212704" y="409500"/>
                </a:moveTo>
                <a:lnTo>
                  <a:pt x="228454" y="409500"/>
                </a:lnTo>
                <a:lnTo>
                  <a:pt x="228454" y="467885"/>
                </a:lnTo>
                <a:lnTo>
                  <a:pt x="212546" y="483801"/>
                </a:lnTo>
                <a:lnTo>
                  <a:pt x="212546" y="504000"/>
                </a:lnTo>
                <a:lnTo>
                  <a:pt x="196796" y="504000"/>
                </a:lnTo>
                <a:lnTo>
                  <a:pt x="196796" y="477272"/>
                </a:lnTo>
                <a:lnTo>
                  <a:pt x="212704" y="461365"/>
                </a:lnTo>
                <a:close/>
                <a:moveTo>
                  <a:pt x="181204" y="409500"/>
                </a:moveTo>
                <a:lnTo>
                  <a:pt x="196954" y="409500"/>
                </a:lnTo>
                <a:lnTo>
                  <a:pt x="196954" y="460010"/>
                </a:lnTo>
                <a:lnTo>
                  <a:pt x="181046" y="475926"/>
                </a:lnTo>
                <a:lnTo>
                  <a:pt x="181046" y="504000"/>
                </a:lnTo>
                <a:lnTo>
                  <a:pt x="165296" y="504000"/>
                </a:lnTo>
                <a:lnTo>
                  <a:pt x="165296" y="469397"/>
                </a:lnTo>
                <a:lnTo>
                  <a:pt x="181204" y="453490"/>
                </a:lnTo>
                <a:close/>
                <a:moveTo>
                  <a:pt x="149704" y="409500"/>
                </a:moveTo>
                <a:lnTo>
                  <a:pt x="165454" y="409500"/>
                </a:lnTo>
                <a:lnTo>
                  <a:pt x="165454" y="452135"/>
                </a:lnTo>
                <a:lnTo>
                  <a:pt x="149546" y="468051"/>
                </a:lnTo>
                <a:lnTo>
                  <a:pt x="149546" y="504000"/>
                </a:lnTo>
                <a:lnTo>
                  <a:pt x="133796" y="504000"/>
                </a:lnTo>
                <a:lnTo>
                  <a:pt x="133796" y="461522"/>
                </a:lnTo>
                <a:lnTo>
                  <a:pt x="149704" y="445615"/>
                </a:lnTo>
                <a:close/>
                <a:moveTo>
                  <a:pt x="78663" y="370204"/>
                </a:moveTo>
                <a:lnTo>
                  <a:pt x="94413" y="370204"/>
                </a:lnTo>
                <a:lnTo>
                  <a:pt x="94413" y="409500"/>
                </a:lnTo>
                <a:lnTo>
                  <a:pt x="135103" y="409500"/>
                </a:lnTo>
                <a:lnTo>
                  <a:pt x="135103" y="425250"/>
                </a:lnTo>
                <a:lnTo>
                  <a:pt x="78663" y="425250"/>
                </a:lnTo>
                <a:close/>
                <a:moveTo>
                  <a:pt x="409413" y="370046"/>
                </a:moveTo>
                <a:lnTo>
                  <a:pt x="425163" y="370046"/>
                </a:lnTo>
                <a:lnTo>
                  <a:pt x="425163" y="425250"/>
                </a:lnTo>
                <a:lnTo>
                  <a:pt x="370038" y="425250"/>
                </a:lnTo>
                <a:lnTo>
                  <a:pt x="370038" y="409500"/>
                </a:lnTo>
                <a:lnTo>
                  <a:pt x="409413" y="409500"/>
                </a:lnTo>
                <a:close/>
                <a:moveTo>
                  <a:pt x="330665" y="346500"/>
                </a:moveTo>
                <a:lnTo>
                  <a:pt x="346415" y="346500"/>
                </a:lnTo>
                <a:lnTo>
                  <a:pt x="346415" y="362250"/>
                </a:lnTo>
                <a:lnTo>
                  <a:pt x="330665" y="362250"/>
                </a:lnTo>
                <a:close/>
                <a:moveTo>
                  <a:pt x="299165" y="346500"/>
                </a:moveTo>
                <a:lnTo>
                  <a:pt x="314915" y="346500"/>
                </a:lnTo>
                <a:lnTo>
                  <a:pt x="314915" y="362250"/>
                </a:lnTo>
                <a:lnTo>
                  <a:pt x="299165" y="362250"/>
                </a:lnTo>
                <a:close/>
                <a:moveTo>
                  <a:pt x="267665" y="346500"/>
                </a:moveTo>
                <a:lnTo>
                  <a:pt x="283415" y="346500"/>
                </a:lnTo>
                <a:lnTo>
                  <a:pt x="283415" y="362250"/>
                </a:lnTo>
                <a:lnTo>
                  <a:pt x="267665" y="362250"/>
                </a:lnTo>
                <a:close/>
                <a:moveTo>
                  <a:pt x="236165" y="346500"/>
                </a:moveTo>
                <a:lnTo>
                  <a:pt x="251915" y="346500"/>
                </a:lnTo>
                <a:lnTo>
                  <a:pt x="251915" y="362250"/>
                </a:lnTo>
                <a:lnTo>
                  <a:pt x="236165" y="362250"/>
                </a:lnTo>
                <a:close/>
                <a:moveTo>
                  <a:pt x="204665" y="346500"/>
                </a:moveTo>
                <a:lnTo>
                  <a:pt x="220415" y="346500"/>
                </a:lnTo>
                <a:lnTo>
                  <a:pt x="220415" y="362250"/>
                </a:lnTo>
                <a:lnTo>
                  <a:pt x="204665" y="362250"/>
                </a:lnTo>
                <a:close/>
                <a:moveTo>
                  <a:pt x="173165" y="346500"/>
                </a:moveTo>
                <a:lnTo>
                  <a:pt x="188915" y="346500"/>
                </a:lnTo>
                <a:lnTo>
                  <a:pt x="188915" y="362250"/>
                </a:lnTo>
                <a:lnTo>
                  <a:pt x="173165" y="362250"/>
                </a:lnTo>
                <a:close/>
                <a:moveTo>
                  <a:pt x="141665" y="346500"/>
                </a:moveTo>
                <a:lnTo>
                  <a:pt x="157415" y="346500"/>
                </a:lnTo>
                <a:lnTo>
                  <a:pt x="157415" y="362250"/>
                </a:lnTo>
                <a:lnTo>
                  <a:pt x="141665" y="362250"/>
                </a:lnTo>
                <a:close/>
                <a:moveTo>
                  <a:pt x="409500" y="338546"/>
                </a:moveTo>
                <a:lnTo>
                  <a:pt x="452135" y="338546"/>
                </a:lnTo>
                <a:lnTo>
                  <a:pt x="468051" y="354453"/>
                </a:lnTo>
                <a:lnTo>
                  <a:pt x="504000" y="354453"/>
                </a:lnTo>
                <a:lnTo>
                  <a:pt x="504000" y="370203"/>
                </a:lnTo>
                <a:lnTo>
                  <a:pt x="461522" y="370203"/>
                </a:lnTo>
                <a:lnTo>
                  <a:pt x="445615" y="354296"/>
                </a:lnTo>
                <a:lnTo>
                  <a:pt x="409500" y="354296"/>
                </a:lnTo>
                <a:close/>
                <a:moveTo>
                  <a:pt x="51865" y="338546"/>
                </a:moveTo>
                <a:lnTo>
                  <a:pt x="94500" y="338546"/>
                </a:lnTo>
                <a:lnTo>
                  <a:pt x="94500" y="354296"/>
                </a:lnTo>
                <a:lnTo>
                  <a:pt x="58385" y="354296"/>
                </a:lnTo>
                <a:lnTo>
                  <a:pt x="42478" y="370203"/>
                </a:lnTo>
                <a:lnTo>
                  <a:pt x="0" y="370203"/>
                </a:lnTo>
                <a:lnTo>
                  <a:pt x="0" y="354453"/>
                </a:lnTo>
                <a:lnTo>
                  <a:pt x="35949" y="354453"/>
                </a:lnTo>
                <a:close/>
                <a:moveTo>
                  <a:pt x="409500" y="307046"/>
                </a:moveTo>
                <a:lnTo>
                  <a:pt x="460010" y="307046"/>
                </a:lnTo>
                <a:lnTo>
                  <a:pt x="475926" y="322953"/>
                </a:lnTo>
                <a:lnTo>
                  <a:pt x="504000" y="322953"/>
                </a:lnTo>
                <a:lnTo>
                  <a:pt x="504000" y="338703"/>
                </a:lnTo>
                <a:lnTo>
                  <a:pt x="469397" y="338703"/>
                </a:lnTo>
                <a:lnTo>
                  <a:pt x="453490" y="322796"/>
                </a:lnTo>
                <a:lnTo>
                  <a:pt x="409500" y="322796"/>
                </a:lnTo>
                <a:close/>
                <a:moveTo>
                  <a:pt x="43990" y="307046"/>
                </a:moveTo>
                <a:lnTo>
                  <a:pt x="94500" y="307046"/>
                </a:lnTo>
                <a:lnTo>
                  <a:pt x="94500" y="322796"/>
                </a:lnTo>
                <a:lnTo>
                  <a:pt x="50510" y="322796"/>
                </a:lnTo>
                <a:lnTo>
                  <a:pt x="34603" y="338703"/>
                </a:lnTo>
                <a:lnTo>
                  <a:pt x="0" y="338703"/>
                </a:lnTo>
                <a:lnTo>
                  <a:pt x="0" y="322953"/>
                </a:lnTo>
                <a:lnTo>
                  <a:pt x="28074" y="322953"/>
                </a:lnTo>
                <a:close/>
                <a:moveTo>
                  <a:pt x="409500" y="275546"/>
                </a:moveTo>
                <a:lnTo>
                  <a:pt x="467885" y="275546"/>
                </a:lnTo>
                <a:lnTo>
                  <a:pt x="483801" y="291453"/>
                </a:lnTo>
                <a:lnTo>
                  <a:pt x="504000" y="291453"/>
                </a:lnTo>
                <a:lnTo>
                  <a:pt x="504000" y="307203"/>
                </a:lnTo>
                <a:lnTo>
                  <a:pt x="477272" y="307203"/>
                </a:lnTo>
                <a:lnTo>
                  <a:pt x="461365" y="291296"/>
                </a:lnTo>
                <a:lnTo>
                  <a:pt x="409500" y="291296"/>
                </a:lnTo>
                <a:close/>
                <a:moveTo>
                  <a:pt x="36115" y="275546"/>
                </a:moveTo>
                <a:lnTo>
                  <a:pt x="94500" y="275546"/>
                </a:lnTo>
                <a:lnTo>
                  <a:pt x="94500" y="291296"/>
                </a:lnTo>
                <a:lnTo>
                  <a:pt x="42635" y="291296"/>
                </a:lnTo>
                <a:lnTo>
                  <a:pt x="26728" y="307203"/>
                </a:lnTo>
                <a:lnTo>
                  <a:pt x="0" y="307203"/>
                </a:lnTo>
                <a:lnTo>
                  <a:pt x="0" y="291453"/>
                </a:lnTo>
                <a:lnTo>
                  <a:pt x="20199" y="291453"/>
                </a:lnTo>
                <a:close/>
                <a:moveTo>
                  <a:pt x="409500" y="244046"/>
                </a:moveTo>
                <a:lnTo>
                  <a:pt x="504000" y="244204"/>
                </a:lnTo>
                <a:lnTo>
                  <a:pt x="504000" y="259953"/>
                </a:lnTo>
                <a:lnTo>
                  <a:pt x="409500" y="259796"/>
                </a:lnTo>
                <a:close/>
                <a:moveTo>
                  <a:pt x="94500" y="244046"/>
                </a:moveTo>
                <a:lnTo>
                  <a:pt x="94500" y="259796"/>
                </a:lnTo>
                <a:lnTo>
                  <a:pt x="0" y="259953"/>
                </a:lnTo>
                <a:lnTo>
                  <a:pt x="0" y="244204"/>
                </a:lnTo>
                <a:close/>
                <a:moveTo>
                  <a:pt x="267665" y="204750"/>
                </a:moveTo>
                <a:lnTo>
                  <a:pt x="346415" y="204750"/>
                </a:lnTo>
                <a:lnTo>
                  <a:pt x="346415" y="220500"/>
                </a:lnTo>
                <a:lnTo>
                  <a:pt x="267665" y="220500"/>
                </a:lnTo>
                <a:close/>
                <a:moveTo>
                  <a:pt x="477272" y="196796"/>
                </a:moveTo>
                <a:lnTo>
                  <a:pt x="504000" y="196796"/>
                </a:lnTo>
                <a:lnTo>
                  <a:pt x="504000" y="212546"/>
                </a:lnTo>
                <a:lnTo>
                  <a:pt x="483801" y="212546"/>
                </a:lnTo>
                <a:lnTo>
                  <a:pt x="467885" y="228454"/>
                </a:lnTo>
                <a:lnTo>
                  <a:pt x="409500" y="228454"/>
                </a:lnTo>
                <a:lnTo>
                  <a:pt x="409500" y="212704"/>
                </a:lnTo>
                <a:lnTo>
                  <a:pt x="461365" y="212704"/>
                </a:lnTo>
                <a:close/>
                <a:moveTo>
                  <a:pt x="0" y="196796"/>
                </a:moveTo>
                <a:lnTo>
                  <a:pt x="26728" y="196796"/>
                </a:lnTo>
                <a:lnTo>
                  <a:pt x="42635" y="212704"/>
                </a:lnTo>
                <a:lnTo>
                  <a:pt x="94500" y="212704"/>
                </a:lnTo>
                <a:lnTo>
                  <a:pt x="94500" y="228454"/>
                </a:lnTo>
                <a:lnTo>
                  <a:pt x="36115" y="228454"/>
                </a:lnTo>
                <a:lnTo>
                  <a:pt x="20199" y="212546"/>
                </a:lnTo>
                <a:lnTo>
                  <a:pt x="0" y="212546"/>
                </a:lnTo>
                <a:close/>
                <a:moveTo>
                  <a:pt x="173165" y="189000"/>
                </a:moveTo>
                <a:lnTo>
                  <a:pt x="173165" y="204750"/>
                </a:lnTo>
                <a:lnTo>
                  <a:pt x="236165" y="204750"/>
                </a:lnTo>
                <a:lnTo>
                  <a:pt x="236165" y="189000"/>
                </a:lnTo>
                <a:close/>
                <a:moveTo>
                  <a:pt x="267665" y="173250"/>
                </a:moveTo>
                <a:lnTo>
                  <a:pt x="346415" y="173250"/>
                </a:lnTo>
                <a:lnTo>
                  <a:pt x="346415" y="189000"/>
                </a:lnTo>
                <a:lnTo>
                  <a:pt x="267665" y="189000"/>
                </a:lnTo>
                <a:close/>
                <a:moveTo>
                  <a:pt x="157415" y="173250"/>
                </a:moveTo>
                <a:lnTo>
                  <a:pt x="251915" y="173250"/>
                </a:lnTo>
                <a:lnTo>
                  <a:pt x="251915" y="220500"/>
                </a:lnTo>
                <a:lnTo>
                  <a:pt x="157415" y="220500"/>
                </a:lnTo>
                <a:close/>
                <a:moveTo>
                  <a:pt x="469397" y="165296"/>
                </a:moveTo>
                <a:lnTo>
                  <a:pt x="504000" y="165296"/>
                </a:lnTo>
                <a:lnTo>
                  <a:pt x="504000" y="181046"/>
                </a:lnTo>
                <a:lnTo>
                  <a:pt x="475926" y="181046"/>
                </a:lnTo>
                <a:lnTo>
                  <a:pt x="460010" y="196954"/>
                </a:lnTo>
                <a:lnTo>
                  <a:pt x="409500" y="196954"/>
                </a:lnTo>
                <a:lnTo>
                  <a:pt x="409500" y="181204"/>
                </a:lnTo>
                <a:lnTo>
                  <a:pt x="453490" y="181204"/>
                </a:lnTo>
                <a:close/>
                <a:moveTo>
                  <a:pt x="0" y="165296"/>
                </a:moveTo>
                <a:lnTo>
                  <a:pt x="34603" y="165296"/>
                </a:lnTo>
                <a:lnTo>
                  <a:pt x="50510" y="181204"/>
                </a:lnTo>
                <a:lnTo>
                  <a:pt x="94500" y="181204"/>
                </a:lnTo>
                <a:lnTo>
                  <a:pt x="94500" y="196954"/>
                </a:lnTo>
                <a:lnTo>
                  <a:pt x="43990" y="196954"/>
                </a:lnTo>
                <a:lnTo>
                  <a:pt x="28074" y="181046"/>
                </a:lnTo>
                <a:lnTo>
                  <a:pt x="0" y="181046"/>
                </a:lnTo>
                <a:close/>
                <a:moveTo>
                  <a:pt x="461522" y="133796"/>
                </a:moveTo>
                <a:lnTo>
                  <a:pt x="504000" y="133796"/>
                </a:lnTo>
                <a:lnTo>
                  <a:pt x="504000" y="149546"/>
                </a:lnTo>
                <a:lnTo>
                  <a:pt x="468051" y="149546"/>
                </a:lnTo>
                <a:lnTo>
                  <a:pt x="452135" y="165454"/>
                </a:lnTo>
                <a:lnTo>
                  <a:pt x="409500" y="165454"/>
                </a:lnTo>
                <a:lnTo>
                  <a:pt x="409500" y="149704"/>
                </a:lnTo>
                <a:lnTo>
                  <a:pt x="445615" y="149704"/>
                </a:lnTo>
                <a:close/>
                <a:moveTo>
                  <a:pt x="0" y="133796"/>
                </a:moveTo>
                <a:lnTo>
                  <a:pt x="42478" y="133796"/>
                </a:lnTo>
                <a:lnTo>
                  <a:pt x="58385" y="149704"/>
                </a:lnTo>
                <a:lnTo>
                  <a:pt x="94500" y="149704"/>
                </a:lnTo>
                <a:lnTo>
                  <a:pt x="94500" y="165454"/>
                </a:lnTo>
                <a:lnTo>
                  <a:pt x="51865" y="165454"/>
                </a:lnTo>
                <a:lnTo>
                  <a:pt x="35949" y="149546"/>
                </a:lnTo>
                <a:lnTo>
                  <a:pt x="0" y="149546"/>
                </a:lnTo>
                <a:close/>
                <a:moveTo>
                  <a:pt x="125915" y="126000"/>
                </a:moveTo>
                <a:lnTo>
                  <a:pt x="125915" y="378000"/>
                </a:lnTo>
                <a:lnTo>
                  <a:pt x="377915" y="378000"/>
                </a:lnTo>
                <a:lnTo>
                  <a:pt x="377915" y="126000"/>
                </a:lnTo>
                <a:close/>
                <a:moveTo>
                  <a:pt x="110165" y="110250"/>
                </a:moveTo>
                <a:lnTo>
                  <a:pt x="393665" y="110250"/>
                </a:lnTo>
                <a:lnTo>
                  <a:pt x="393665" y="393750"/>
                </a:lnTo>
                <a:lnTo>
                  <a:pt x="110165" y="393750"/>
                </a:lnTo>
                <a:close/>
                <a:moveTo>
                  <a:pt x="370038" y="78750"/>
                </a:moveTo>
                <a:lnTo>
                  <a:pt x="425163" y="78750"/>
                </a:lnTo>
                <a:lnTo>
                  <a:pt x="425163" y="133954"/>
                </a:lnTo>
                <a:lnTo>
                  <a:pt x="409413" y="133954"/>
                </a:lnTo>
                <a:lnTo>
                  <a:pt x="409413" y="94500"/>
                </a:lnTo>
                <a:lnTo>
                  <a:pt x="370038" y="94500"/>
                </a:lnTo>
                <a:close/>
                <a:moveTo>
                  <a:pt x="78663" y="78750"/>
                </a:moveTo>
                <a:lnTo>
                  <a:pt x="135103" y="78750"/>
                </a:lnTo>
                <a:lnTo>
                  <a:pt x="135103" y="94500"/>
                </a:lnTo>
                <a:lnTo>
                  <a:pt x="94413" y="94500"/>
                </a:lnTo>
                <a:lnTo>
                  <a:pt x="94413" y="133796"/>
                </a:lnTo>
                <a:lnTo>
                  <a:pt x="78663" y="133796"/>
                </a:lnTo>
                <a:close/>
                <a:moveTo>
                  <a:pt x="354453" y="0"/>
                </a:moveTo>
                <a:lnTo>
                  <a:pt x="370203" y="0"/>
                </a:lnTo>
                <a:lnTo>
                  <a:pt x="370203" y="42478"/>
                </a:lnTo>
                <a:lnTo>
                  <a:pt x="354296" y="58385"/>
                </a:lnTo>
                <a:lnTo>
                  <a:pt x="354296" y="94500"/>
                </a:lnTo>
                <a:lnTo>
                  <a:pt x="338546" y="94500"/>
                </a:lnTo>
                <a:lnTo>
                  <a:pt x="338546" y="51865"/>
                </a:lnTo>
                <a:lnTo>
                  <a:pt x="354453" y="35949"/>
                </a:lnTo>
                <a:close/>
                <a:moveTo>
                  <a:pt x="322953" y="0"/>
                </a:moveTo>
                <a:lnTo>
                  <a:pt x="338703" y="0"/>
                </a:lnTo>
                <a:lnTo>
                  <a:pt x="338703" y="34603"/>
                </a:lnTo>
                <a:lnTo>
                  <a:pt x="322796" y="50510"/>
                </a:lnTo>
                <a:lnTo>
                  <a:pt x="322796" y="94500"/>
                </a:lnTo>
                <a:lnTo>
                  <a:pt x="307046" y="94500"/>
                </a:lnTo>
                <a:lnTo>
                  <a:pt x="307046" y="43990"/>
                </a:lnTo>
                <a:lnTo>
                  <a:pt x="322953" y="28074"/>
                </a:lnTo>
                <a:close/>
                <a:moveTo>
                  <a:pt x="291453" y="0"/>
                </a:moveTo>
                <a:lnTo>
                  <a:pt x="307203" y="0"/>
                </a:lnTo>
                <a:lnTo>
                  <a:pt x="307203" y="26728"/>
                </a:lnTo>
                <a:lnTo>
                  <a:pt x="291296" y="42635"/>
                </a:lnTo>
                <a:lnTo>
                  <a:pt x="291296" y="94500"/>
                </a:lnTo>
                <a:lnTo>
                  <a:pt x="275546" y="94500"/>
                </a:lnTo>
                <a:lnTo>
                  <a:pt x="275546" y="36115"/>
                </a:lnTo>
                <a:lnTo>
                  <a:pt x="291453" y="20199"/>
                </a:lnTo>
                <a:close/>
                <a:moveTo>
                  <a:pt x="244046" y="0"/>
                </a:moveTo>
                <a:lnTo>
                  <a:pt x="259796" y="0"/>
                </a:lnTo>
                <a:lnTo>
                  <a:pt x="259953" y="94500"/>
                </a:lnTo>
                <a:lnTo>
                  <a:pt x="244204" y="94500"/>
                </a:lnTo>
                <a:close/>
                <a:moveTo>
                  <a:pt x="196796" y="0"/>
                </a:moveTo>
                <a:lnTo>
                  <a:pt x="212546" y="0"/>
                </a:lnTo>
                <a:lnTo>
                  <a:pt x="212546" y="20199"/>
                </a:lnTo>
                <a:lnTo>
                  <a:pt x="228454" y="36115"/>
                </a:lnTo>
                <a:lnTo>
                  <a:pt x="228454" y="94500"/>
                </a:lnTo>
                <a:lnTo>
                  <a:pt x="212704" y="94500"/>
                </a:lnTo>
                <a:lnTo>
                  <a:pt x="212704" y="42635"/>
                </a:lnTo>
                <a:lnTo>
                  <a:pt x="196796" y="26728"/>
                </a:lnTo>
                <a:close/>
                <a:moveTo>
                  <a:pt x="165296" y="0"/>
                </a:moveTo>
                <a:lnTo>
                  <a:pt x="181046" y="0"/>
                </a:lnTo>
                <a:lnTo>
                  <a:pt x="181046" y="28074"/>
                </a:lnTo>
                <a:lnTo>
                  <a:pt x="196954" y="43990"/>
                </a:lnTo>
                <a:lnTo>
                  <a:pt x="196954" y="94500"/>
                </a:lnTo>
                <a:lnTo>
                  <a:pt x="181204" y="94500"/>
                </a:lnTo>
                <a:lnTo>
                  <a:pt x="181204" y="50510"/>
                </a:lnTo>
                <a:lnTo>
                  <a:pt x="165296" y="34603"/>
                </a:lnTo>
                <a:close/>
                <a:moveTo>
                  <a:pt x="133796" y="0"/>
                </a:moveTo>
                <a:lnTo>
                  <a:pt x="149546" y="0"/>
                </a:lnTo>
                <a:lnTo>
                  <a:pt x="149546" y="35949"/>
                </a:lnTo>
                <a:lnTo>
                  <a:pt x="165454" y="51865"/>
                </a:lnTo>
                <a:lnTo>
                  <a:pt x="165454" y="94500"/>
                </a:lnTo>
                <a:lnTo>
                  <a:pt x="149704" y="94500"/>
                </a:lnTo>
                <a:lnTo>
                  <a:pt x="149704" y="58385"/>
                </a:lnTo>
                <a:lnTo>
                  <a:pt x="133796" y="42478"/>
                </a:lnTo>
                <a:close/>
              </a:path>
            </a:pathLst>
          </a:custGeom>
          <a:solidFill>
            <a:srgbClr val="FFFFFF"/>
          </a:solidFill>
          <a:ln w="7739" cap="flat">
            <a:noFill/>
            <a:prstDash val="solid"/>
            <a:miter/>
          </a:ln>
        </p:spPr>
        <p:txBody>
          <a:bodyPr rtlCol="0" anchor="ctr"/>
          <a:lstStyle/>
          <a:p>
            <a:pPr defTabSz="457200"/>
            <a:endParaRPr lang="zh-CN" altLang="en-US">
              <a:solidFill>
                <a:srgbClr val="FFFFFF"/>
              </a:solidFill>
              <a:latin typeface="微软雅黑" panose="020B0503020204020204" pitchFamily="34" charset="-122"/>
              <a:ea typeface="微软雅黑" panose="020B0503020204020204" pitchFamily="34" charset="-122"/>
            </a:endParaRPr>
          </a:p>
        </p:txBody>
      </p:sp>
      <p:sp>
        <p:nvSpPr>
          <p:cNvPr id="70" name="任意形状 69"/>
          <p:cNvSpPr>
            <a:spLocks noChangeAspect="1"/>
          </p:cNvSpPr>
          <p:nvPr>
            <p:custDataLst>
              <p:tags r:id="rId16"/>
            </p:custDataLst>
          </p:nvPr>
        </p:nvSpPr>
        <p:spPr>
          <a:xfrm>
            <a:off x="4666735" y="2269524"/>
            <a:ext cx="503281" cy="504000"/>
          </a:xfrm>
          <a:custGeom>
            <a:avLst/>
            <a:gdLst>
              <a:gd name="connsiteX0" fmla="*/ 294819 w 608688"/>
              <a:gd name="connsiteY0" fmla="*/ 589638 h 609558"/>
              <a:gd name="connsiteX1" fmla="*/ 313869 w 608688"/>
              <a:gd name="connsiteY1" fmla="*/ 589638 h 609558"/>
              <a:gd name="connsiteX2" fmla="*/ 313869 w 608688"/>
              <a:gd name="connsiteY2" fmla="*/ 608688 h 609558"/>
              <a:gd name="connsiteX3" fmla="*/ 294819 w 608688"/>
              <a:gd name="connsiteY3" fmla="*/ 608688 h 609558"/>
              <a:gd name="connsiteX4" fmla="*/ 294819 w 608688"/>
              <a:gd name="connsiteY4" fmla="*/ 551538 h 609558"/>
              <a:gd name="connsiteX5" fmla="*/ 313869 w 608688"/>
              <a:gd name="connsiteY5" fmla="*/ 551538 h 609558"/>
              <a:gd name="connsiteX6" fmla="*/ 313869 w 608688"/>
              <a:gd name="connsiteY6" fmla="*/ 570588 h 609558"/>
              <a:gd name="connsiteX7" fmla="*/ 294819 w 608688"/>
              <a:gd name="connsiteY7" fmla="*/ 570588 h 609558"/>
              <a:gd name="connsiteX8" fmla="*/ 294821 w 608688"/>
              <a:gd name="connsiteY8" fmla="*/ 513438 h 609558"/>
              <a:gd name="connsiteX9" fmla="*/ 313871 w 608688"/>
              <a:gd name="connsiteY9" fmla="*/ 513438 h 609558"/>
              <a:gd name="connsiteX10" fmla="*/ 313871 w 608688"/>
              <a:gd name="connsiteY10" fmla="*/ 532488 h 609558"/>
              <a:gd name="connsiteX11" fmla="*/ 294821 w 608688"/>
              <a:gd name="connsiteY11" fmla="*/ 532488 h 609558"/>
              <a:gd name="connsiteX12" fmla="*/ 294824 w 608688"/>
              <a:gd name="connsiteY12" fmla="*/ 475338 h 609558"/>
              <a:gd name="connsiteX13" fmla="*/ 313874 w 608688"/>
              <a:gd name="connsiteY13" fmla="*/ 475338 h 609558"/>
              <a:gd name="connsiteX14" fmla="*/ 313874 w 608688"/>
              <a:gd name="connsiteY14" fmla="*/ 494388 h 609558"/>
              <a:gd name="connsiteX15" fmla="*/ 294824 w 608688"/>
              <a:gd name="connsiteY15" fmla="*/ 494388 h 609558"/>
              <a:gd name="connsiteX16" fmla="*/ 294824 w 608688"/>
              <a:gd name="connsiteY16" fmla="*/ 437238 h 609558"/>
              <a:gd name="connsiteX17" fmla="*/ 313874 w 608688"/>
              <a:gd name="connsiteY17" fmla="*/ 437238 h 609558"/>
              <a:gd name="connsiteX18" fmla="*/ 313874 w 608688"/>
              <a:gd name="connsiteY18" fmla="*/ 456288 h 609558"/>
              <a:gd name="connsiteX19" fmla="*/ 294824 w 608688"/>
              <a:gd name="connsiteY19" fmla="*/ 456288 h 609558"/>
              <a:gd name="connsiteX20" fmla="*/ 475338 w 608688"/>
              <a:gd name="connsiteY20" fmla="*/ 294824 h 609558"/>
              <a:gd name="connsiteX21" fmla="*/ 494388 w 608688"/>
              <a:gd name="connsiteY21" fmla="*/ 294824 h 609558"/>
              <a:gd name="connsiteX22" fmla="*/ 494388 w 608688"/>
              <a:gd name="connsiteY22" fmla="*/ 313874 h 609558"/>
              <a:gd name="connsiteX23" fmla="*/ 475338 w 608688"/>
              <a:gd name="connsiteY23" fmla="*/ 313874 h 609558"/>
              <a:gd name="connsiteX24" fmla="*/ 437238 w 608688"/>
              <a:gd name="connsiteY24" fmla="*/ 294824 h 609558"/>
              <a:gd name="connsiteX25" fmla="*/ 456288 w 608688"/>
              <a:gd name="connsiteY25" fmla="*/ 294824 h 609558"/>
              <a:gd name="connsiteX26" fmla="*/ 456288 w 608688"/>
              <a:gd name="connsiteY26" fmla="*/ 313874 h 609558"/>
              <a:gd name="connsiteX27" fmla="*/ 437238 w 608688"/>
              <a:gd name="connsiteY27" fmla="*/ 313874 h 609558"/>
              <a:gd name="connsiteX28" fmla="*/ 152400 w 608688"/>
              <a:gd name="connsiteY28" fmla="*/ 294824 h 609558"/>
              <a:gd name="connsiteX29" fmla="*/ 171450 w 608688"/>
              <a:gd name="connsiteY29" fmla="*/ 294824 h 609558"/>
              <a:gd name="connsiteX30" fmla="*/ 171450 w 608688"/>
              <a:gd name="connsiteY30" fmla="*/ 313874 h 609558"/>
              <a:gd name="connsiteX31" fmla="*/ 152400 w 608688"/>
              <a:gd name="connsiteY31" fmla="*/ 313874 h 609558"/>
              <a:gd name="connsiteX32" fmla="*/ 114300 w 608688"/>
              <a:gd name="connsiteY32" fmla="*/ 294824 h 609558"/>
              <a:gd name="connsiteX33" fmla="*/ 133350 w 608688"/>
              <a:gd name="connsiteY33" fmla="*/ 294824 h 609558"/>
              <a:gd name="connsiteX34" fmla="*/ 133350 w 608688"/>
              <a:gd name="connsiteY34" fmla="*/ 313874 h 609558"/>
              <a:gd name="connsiteX35" fmla="*/ 114300 w 608688"/>
              <a:gd name="connsiteY35" fmla="*/ 313874 h 609558"/>
              <a:gd name="connsiteX36" fmla="*/ 513438 w 608688"/>
              <a:gd name="connsiteY36" fmla="*/ 294821 h 609558"/>
              <a:gd name="connsiteX37" fmla="*/ 532488 w 608688"/>
              <a:gd name="connsiteY37" fmla="*/ 294821 h 609558"/>
              <a:gd name="connsiteX38" fmla="*/ 532488 w 608688"/>
              <a:gd name="connsiteY38" fmla="*/ 313871 h 609558"/>
              <a:gd name="connsiteX39" fmla="*/ 513438 w 608688"/>
              <a:gd name="connsiteY39" fmla="*/ 313871 h 609558"/>
              <a:gd name="connsiteX40" fmla="*/ 76200 w 608688"/>
              <a:gd name="connsiteY40" fmla="*/ 294821 h 609558"/>
              <a:gd name="connsiteX41" fmla="*/ 95250 w 608688"/>
              <a:gd name="connsiteY41" fmla="*/ 294821 h 609558"/>
              <a:gd name="connsiteX42" fmla="*/ 95250 w 608688"/>
              <a:gd name="connsiteY42" fmla="*/ 313871 h 609558"/>
              <a:gd name="connsiteX43" fmla="*/ 76200 w 608688"/>
              <a:gd name="connsiteY43" fmla="*/ 313871 h 609558"/>
              <a:gd name="connsiteX44" fmla="*/ 589638 w 608688"/>
              <a:gd name="connsiteY44" fmla="*/ 294819 h 609558"/>
              <a:gd name="connsiteX45" fmla="*/ 608688 w 608688"/>
              <a:gd name="connsiteY45" fmla="*/ 294819 h 609558"/>
              <a:gd name="connsiteX46" fmla="*/ 608688 w 608688"/>
              <a:gd name="connsiteY46" fmla="*/ 313869 h 609558"/>
              <a:gd name="connsiteX47" fmla="*/ 589638 w 608688"/>
              <a:gd name="connsiteY47" fmla="*/ 313869 h 609558"/>
              <a:gd name="connsiteX48" fmla="*/ 551538 w 608688"/>
              <a:gd name="connsiteY48" fmla="*/ 294819 h 609558"/>
              <a:gd name="connsiteX49" fmla="*/ 570588 w 608688"/>
              <a:gd name="connsiteY49" fmla="*/ 294819 h 609558"/>
              <a:gd name="connsiteX50" fmla="*/ 570588 w 608688"/>
              <a:gd name="connsiteY50" fmla="*/ 313869 h 609558"/>
              <a:gd name="connsiteX51" fmla="*/ 551538 w 608688"/>
              <a:gd name="connsiteY51" fmla="*/ 313869 h 609558"/>
              <a:gd name="connsiteX52" fmla="*/ 38100 w 608688"/>
              <a:gd name="connsiteY52" fmla="*/ 294819 h 609558"/>
              <a:gd name="connsiteX53" fmla="*/ 57150 w 608688"/>
              <a:gd name="connsiteY53" fmla="*/ 294819 h 609558"/>
              <a:gd name="connsiteX54" fmla="*/ 57150 w 608688"/>
              <a:gd name="connsiteY54" fmla="*/ 313869 h 609558"/>
              <a:gd name="connsiteX55" fmla="*/ 38100 w 608688"/>
              <a:gd name="connsiteY55" fmla="*/ 313869 h 609558"/>
              <a:gd name="connsiteX56" fmla="*/ 0 w 608688"/>
              <a:gd name="connsiteY56" fmla="*/ 294819 h 609558"/>
              <a:gd name="connsiteX57" fmla="*/ 19050 w 608688"/>
              <a:gd name="connsiteY57" fmla="*/ 294819 h 609558"/>
              <a:gd name="connsiteX58" fmla="*/ 19050 w 608688"/>
              <a:gd name="connsiteY58" fmla="*/ 313869 h 609558"/>
              <a:gd name="connsiteX59" fmla="*/ 0 w 608688"/>
              <a:gd name="connsiteY59" fmla="*/ 313869 h 609558"/>
              <a:gd name="connsiteX60" fmla="*/ 294824 w 608688"/>
              <a:gd name="connsiteY60" fmla="*/ 152400 h 609558"/>
              <a:gd name="connsiteX61" fmla="*/ 313874 w 608688"/>
              <a:gd name="connsiteY61" fmla="*/ 152400 h 609558"/>
              <a:gd name="connsiteX62" fmla="*/ 313874 w 608688"/>
              <a:gd name="connsiteY62" fmla="*/ 171450 h 609558"/>
              <a:gd name="connsiteX63" fmla="*/ 294824 w 608688"/>
              <a:gd name="connsiteY63" fmla="*/ 171450 h 609558"/>
              <a:gd name="connsiteX64" fmla="*/ 294824 w 608688"/>
              <a:gd name="connsiteY64" fmla="*/ 114300 h 609558"/>
              <a:gd name="connsiteX65" fmla="*/ 313874 w 608688"/>
              <a:gd name="connsiteY65" fmla="*/ 114300 h 609558"/>
              <a:gd name="connsiteX66" fmla="*/ 313874 w 608688"/>
              <a:gd name="connsiteY66" fmla="*/ 133350 h 609558"/>
              <a:gd name="connsiteX67" fmla="*/ 294824 w 608688"/>
              <a:gd name="connsiteY67" fmla="*/ 133350 h 609558"/>
              <a:gd name="connsiteX68" fmla="*/ 294821 w 608688"/>
              <a:gd name="connsiteY68" fmla="*/ 76200 h 609558"/>
              <a:gd name="connsiteX69" fmla="*/ 313871 w 608688"/>
              <a:gd name="connsiteY69" fmla="*/ 76200 h 609558"/>
              <a:gd name="connsiteX70" fmla="*/ 313871 w 608688"/>
              <a:gd name="connsiteY70" fmla="*/ 95250 h 609558"/>
              <a:gd name="connsiteX71" fmla="*/ 294821 w 608688"/>
              <a:gd name="connsiteY71" fmla="*/ 95250 h 609558"/>
              <a:gd name="connsiteX72" fmla="*/ 294819 w 608688"/>
              <a:gd name="connsiteY72" fmla="*/ 38100 h 609558"/>
              <a:gd name="connsiteX73" fmla="*/ 313869 w 608688"/>
              <a:gd name="connsiteY73" fmla="*/ 38100 h 609558"/>
              <a:gd name="connsiteX74" fmla="*/ 313869 w 608688"/>
              <a:gd name="connsiteY74" fmla="*/ 57150 h 609558"/>
              <a:gd name="connsiteX75" fmla="*/ 294819 w 608688"/>
              <a:gd name="connsiteY75" fmla="*/ 57150 h 609558"/>
              <a:gd name="connsiteX76" fmla="*/ 257365 w 608688"/>
              <a:gd name="connsiteY76" fmla="*/ 23956 h 609558"/>
              <a:gd name="connsiteX77" fmla="*/ 22891 w 608688"/>
              <a:gd name="connsiteY77" fmla="*/ 257365 h 609558"/>
              <a:gd name="connsiteX78" fmla="*/ 127936 w 608688"/>
              <a:gd name="connsiteY78" fmla="*/ 257365 h 609558"/>
              <a:gd name="connsiteX79" fmla="*/ 127187 w 608688"/>
              <a:gd name="connsiteY79" fmla="*/ 166901 h 609558"/>
              <a:gd name="connsiteX80" fmla="*/ 261044 w 608688"/>
              <a:gd name="connsiteY80" fmla="*/ 303683 h 609558"/>
              <a:gd name="connsiteX81" fmla="*/ 129457 w 608688"/>
              <a:gd name="connsiteY81" fmla="*/ 441842 h 609558"/>
              <a:gd name="connsiteX82" fmla="*/ 128722 w 608688"/>
              <a:gd name="connsiteY82" fmla="*/ 352615 h 609558"/>
              <a:gd name="connsiteX83" fmla="*/ 22552 w 608688"/>
              <a:gd name="connsiteY83" fmla="*/ 352620 h 609558"/>
              <a:gd name="connsiteX84" fmla="*/ 257365 w 608688"/>
              <a:gd name="connsiteY84" fmla="*/ 587727 h 609558"/>
              <a:gd name="connsiteX85" fmla="*/ 257365 w 608688"/>
              <a:gd name="connsiteY85" fmla="*/ 480752 h 609558"/>
              <a:gd name="connsiteX86" fmla="*/ 166901 w 608688"/>
              <a:gd name="connsiteY86" fmla="*/ 481500 h 609558"/>
              <a:gd name="connsiteX87" fmla="*/ 303683 w 608688"/>
              <a:gd name="connsiteY87" fmla="*/ 347639 h 609558"/>
              <a:gd name="connsiteX88" fmla="*/ 441842 w 608688"/>
              <a:gd name="connsiteY88" fmla="*/ 479226 h 609558"/>
              <a:gd name="connsiteX89" fmla="*/ 352615 w 608688"/>
              <a:gd name="connsiteY89" fmla="*/ 479966 h 609558"/>
              <a:gd name="connsiteX90" fmla="*/ 352625 w 608688"/>
              <a:gd name="connsiteY90" fmla="*/ 587554 h 609558"/>
              <a:gd name="connsiteX91" fmla="*/ 586262 w 608688"/>
              <a:gd name="connsiteY91" fmla="*/ 352620 h 609558"/>
              <a:gd name="connsiteX92" fmla="*/ 470441 w 608688"/>
              <a:gd name="connsiteY92" fmla="*/ 352615 h 609558"/>
              <a:gd name="connsiteX93" fmla="*/ 469701 w 608688"/>
              <a:gd name="connsiteY93" fmla="*/ 441842 h 609558"/>
              <a:gd name="connsiteX94" fmla="*/ 338114 w 608688"/>
              <a:gd name="connsiteY94" fmla="*/ 303683 h 609558"/>
              <a:gd name="connsiteX95" fmla="*/ 471975 w 608688"/>
              <a:gd name="connsiteY95" fmla="*/ 166901 h 609558"/>
              <a:gd name="connsiteX96" fmla="*/ 471226 w 608688"/>
              <a:gd name="connsiteY96" fmla="*/ 257365 h 609558"/>
              <a:gd name="connsiteX97" fmla="*/ 586159 w 608688"/>
              <a:gd name="connsiteY97" fmla="*/ 257393 h 609558"/>
              <a:gd name="connsiteX98" fmla="*/ 352615 w 608688"/>
              <a:gd name="connsiteY98" fmla="*/ 24124 h 609558"/>
              <a:gd name="connsiteX99" fmla="*/ 352615 w 608688"/>
              <a:gd name="connsiteY99" fmla="*/ 138247 h 609558"/>
              <a:gd name="connsiteX100" fmla="*/ 441842 w 608688"/>
              <a:gd name="connsiteY100" fmla="*/ 138986 h 609558"/>
              <a:gd name="connsiteX101" fmla="*/ 303683 w 608688"/>
              <a:gd name="connsiteY101" fmla="*/ 270569 h 609558"/>
              <a:gd name="connsiteX102" fmla="*/ 166901 w 608688"/>
              <a:gd name="connsiteY102" fmla="*/ 136712 h 609558"/>
              <a:gd name="connsiteX103" fmla="*/ 257365 w 608688"/>
              <a:gd name="connsiteY103" fmla="*/ 137461 h 609558"/>
              <a:gd name="connsiteX104" fmla="*/ 276415 w 608688"/>
              <a:gd name="connsiteY104" fmla="*/ 2125 h 609558"/>
              <a:gd name="connsiteX105" fmla="*/ 276415 w 608688"/>
              <a:gd name="connsiteY105" fmla="*/ 156669 h 609558"/>
              <a:gd name="connsiteX106" fmla="*/ 214005 w 608688"/>
              <a:gd name="connsiteY106" fmla="*/ 156153 h 609558"/>
              <a:gd name="connsiteX107" fmla="*/ 303860 w 608688"/>
              <a:gd name="connsiteY107" fmla="*/ 244087 h 609558"/>
              <a:gd name="connsiteX108" fmla="*/ 394626 w 608688"/>
              <a:gd name="connsiteY108" fmla="*/ 157646 h 609558"/>
              <a:gd name="connsiteX109" fmla="*/ 333565 w 608688"/>
              <a:gd name="connsiteY109" fmla="*/ 157139 h 609558"/>
              <a:gd name="connsiteX110" fmla="*/ 333565 w 608688"/>
              <a:gd name="connsiteY110" fmla="*/ 2213 h 609558"/>
              <a:gd name="connsiteX111" fmla="*/ 344322 w 608688"/>
              <a:gd name="connsiteY111" fmla="*/ 3618 h 609558"/>
              <a:gd name="connsiteX112" fmla="*/ 606669 w 608688"/>
              <a:gd name="connsiteY112" fmla="*/ 265676 h 609558"/>
              <a:gd name="connsiteX113" fmla="*/ 608088 w 608688"/>
              <a:gd name="connsiteY113" fmla="*/ 276443 h 609558"/>
              <a:gd name="connsiteX114" fmla="*/ 452018 w 608688"/>
              <a:gd name="connsiteY114" fmla="*/ 276415 h 609558"/>
              <a:gd name="connsiteX115" fmla="*/ 452535 w 608688"/>
              <a:gd name="connsiteY115" fmla="*/ 214005 h 609558"/>
              <a:gd name="connsiteX116" fmla="*/ 364596 w 608688"/>
              <a:gd name="connsiteY116" fmla="*/ 303860 h 609558"/>
              <a:gd name="connsiteX117" fmla="*/ 451042 w 608688"/>
              <a:gd name="connsiteY117" fmla="*/ 394627 h 609558"/>
              <a:gd name="connsiteX118" fmla="*/ 451549 w 608688"/>
              <a:gd name="connsiteY118" fmla="*/ 333565 h 609558"/>
              <a:gd name="connsiteX119" fmla="*/ 608144 w 608688"/>
              <a:gd name="connsiteY119" fmla="*/ 333570 h 609558"/>
              <a:gd name="connsiteX120" fmla="*/ 606753 w 608688"/>
              <a:gd name="connsiteY120" fmla="*/ 344318 h 609558"/>
              <a:gd name="connsiteX121" fmla="*/ 344332 w 608688"/>
              <a:gd name="connsiteY121" fmla="*/ 608060 h 609558"/>
              <a:gd name="connsiteX122" fmla="*/ 333575 w 608688"/>
              <a:gd name="connsiteY122" fmla="*/ 609465 h 609558"/>
              <a:gd name="connsiteX123" fmla="*/ 333565 w 608688"/>
              <a:gd name="connsiteY123" fmla="*/ 461074 h 609558"/>
              <a:gd name="connsiteX124" fmla="*/ 394627 w 608688"/>
              <a:gd name="connsiteY124" fmla="*/ 460567 h 609558"/>
              <a:gd name="connsiteX125" fmla="*/ 303860 w 608688"/>
              <a:gd name="connsiteY125" fmla="*/ 374121 h 609558"/>
              <a:gd name="connsiteX126" fmla="*/ 214005 w 608688"/>
              <a:gd name="connsiteY126" fmla="*/ 462060 h 609558"/>
              <a:gd name="connsiteX127" fmla="*/ 276415 w 608688"/>
              <a:gd name="connsiteY127" fmla="*/ 461543 h 609558"/>
              <a:gd name="connsiteX128" fmla="*/ 276415 w 608688"/>
              <a:gd name="connsiteY128" fmla="*/ 609558 h 609558"/>
              <a:gd name="connsiteX129" fmla="*/ 265690 w 608688"/>
              <a:gd name="connsiteY129" fmla="*/ 608195 h 609558"/>
              <a:gd name="connsiteX130" fmla="*/ 2237 w 608688"/>
              <a:gd name="connsiteY130" fmla="*/ 345378 h 609558"/>
              <a:gd name="connsiteX131" fmla="*/ 2158 w 608688"/>
              <a:gd name="connsiteY131" fmla="*/ 343095 h 609558"/>
              <a:gd name="connsiteX132" fmla="*/ 2158 w 608688"/>
              <a:gd name="connsiteY132" fmla="*/ 333570 h 609558"/>
              <a:gd name="connsiteX133" fmla="*/ 147614 w 608688"/>
              <a:gd name="connsiteY133" fmla="*/ 333565 h 609558"/>
              <a:gd name="connsiteX134" fmla="*/ 148116 w 608688"/>
              <a:gd name="connsiteY134" fmla="*/ 394626 h 609558"/>
              <a:gd name="connsiteX135" fmla="*/ 234562 w 608688"/>
              <a:gd name="connsiteY135" fmla="*/ 303860 h 609558"/>
              <a:gd name="connsiteX136" fmla="*/ 146628 w 608688"/>
              <a:gd name="connsiteY136" fmla="*/ 214005 h 609558"/>
              <a:gd name="connsiteX137" fmla="*/ 147144 w 608688"/>
              <a:gd name="connsiteY137" fmla="*/ 276415 h 609558"/>
              <a:gd name="connsiteX138" fmla="*/ 953 w 608688"/>
              <a:gd name="connsiteY138" fmla="*/ 276415 h 609558"/>
              <a:gd name="connsiteX139" fmla="*/ 2376 w 608688"/>
              <a:gd name="connsiteY139" fmla="*/ 265644 h 609558"/>
              <a:gd name="connsiteX140" fmla="*/ 265690 w 608688"/>
              <a:gd name="connsiteY140" fmla="*/ 3488 h 609558"/>
              <a:gd name="connsiteX141" fmla="*/ 294819 w 608688"/>
              <a:gd name="connsiteY141" fmla="*/ 0 h 609558"/>
              <a:gd name="connsiteX142" fmla="*/ 313869 w 608688"/>
              <a:gd name="connsiteY142" fmla="*/ 0 h 609558"/>
              <a:gd name="connsiteX143" fmla="*/ 313869 w 608688"/>
              <a:gd name="connsiteY143" fmla="*/ 19050 h 609558"/>
              <a:gd name="connsiteX144" fmla="*/ 294819 w 608688"/>
              <a:gd name="connsiteY144" fmla="*/ 19050 h 6095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Lst>
            <a:rect l="l" t="t" r="r" b="b"/>
            <a:pathLst>
              <a:path w="608688" h="609558">
                <a:moveTo>
                  <a:pt x="294819" y="589638"/>
                </a:moveTo>
                <a:lnTo>
                  <a:pt x="313869" y="589638"/>
                </a:lnTo>
                <a:lnTo>
                  <a:pt x="313869" y="608688"/>
                </a:lnTo>
                <a:lnTo>
                  <a:pt x="294819" y="608688"/>
                </a:lnTo>
                <a:close/>
                <a:moveTo>
                  <a:pt x="294819" y="551538"/>
                </a:moveTo>
                <a:lnTo>
                  <a:pt x="313869" y="551538"/>
                </a:lnTo>
                <a:lnTo>
                  <a:pt x="313869" y="570588"/>
                </a:lnTo>
                <a:lnTo>
                  <a:pt x="294819" y="570588"/>
                </a:lnTo>
                <a:close/>
                <a:moveTo>
                  <a:pt x="294821" y="513438"/>
                </a:moveTo>
                <a:lnTo>
                  <a:pt x="313871" y="513438"/>
                </a:lnTo>
                <a:lnTo>
                  <a:pt x="313871" y="532488"/>
                </a:lnTo>
                <a:lnTo>
                  <a:pt x="294821" y="532488"/>
                </a:lnTo>
                <a:close/>
                <a:moveTo>
                  <a:pt x="294824" y="475338"/>
                </a:moveTo>
                <a:lnTo>
                  <a:pt x="313874" y="475338"/>
                </a:lnTo>
                <a:lnTo>
                  <a:pt x="313874" y="494388"/>
                </a:lnTo>
                <a:lnTo>
                  <a:pt x="294824" y="494388"/>
                </a:lnTo>
                <a:close/>
                <a:moveTo>
                  <a:pt x="294824" y="437238"/>
                </a:moveTo>
                <a:lnTo>
                  <a:pt x="313874" y="437238"/>
                </a:lnTo>
                <a:lnTo>
                  <a:pt x="313874" y="456288"/>
                </a:lnTo>
                <a:lnTo>
                  <a:pt x="294824" y="456288"/>
                </a:lnTo>
                <a:close/>
                <a:moveTo>
                  <a:pt x="475338" y="294824"/>
                </a:moveTo>
                <a:lnTo>
                  <a:pt x="494388" y="294824"/>
                </a:lnTo>
                <a:lnTo>
                  <a:pt x="494388" y="313874"/>
                </a:lnTo>
                <a:lnTo>
                  <a:pt x="475338" y="313874"/>
                </a:lnTo>
                <a:close/>
                <a:moveTo>
                  <a:pt x="437238" y="294824"/>
                </a:moveTo>
                <a:lnTo>
                  <a:pt x="456288" y="294824"/>
                </a:lnTo>
                <a:lnTo>
                  <a:pt x="456288" y="313874"/>
                </a:lnTo>
                <a:lnTo>
                  <a:pt x="437238" y="313874"/>
                </a:lnTo>
                <a:close/>
                <a:moveTo>
                  <a:pt x="152400" y="294824"/>
                </a:moveTo>
                <a:lnTo>
                  <a:pt x="171450" y="294824"/>
                </a:lnTo>
                <a:lnTo>
                  <a:pt x="171450" y="313874"/>
                </a:lnTo>
                <a:lnTo>
                  <a:pt x="152400" y="313874"/>
                </a:lnTo>
                <a:close/>
                <a:moveTo>
                  <a:pt x="114300" y="294824"/>
                </a:moveTo>
                <a:lnTo>
                  <a:pt x="133350" y="294824"/>
                </a:lnTo>
                <a:lnTo>
                  <a:pt x="133350" y="313874"/>
                </a:lnTo>
                <a:lnTo>
                  <a:pt x="114300" y="313874"/>
                </a:lnTo>
                <a:close/>
                <a:moveTo>
                  <a:pt x="513438" y="294821"/>
                </a:moveTo>
                <a:lnTo>
                  <a:pt x="532488" y="294821"/>
                </a:lnTo>
                <a:lnTo>
                  <a:pt x="532488" y="313871"/>
                </a:lnTo>
                <a:lnTo>
                  <a:pt x="513438" y="313871"/>
                </a:lnTo>
                <a:close/>
                <a:moveTo>
                  <a:pt x="76200" y="294821"/>
                </a:moveTo>
                <a:lnTo>
                  <a:pt x="95250" y="294821"/>
                </a:lnTo>
                <a:lnTo>
                  <a:pt x="95250" y="313871"/>
                </a:lnTo>
                <a:lnTo>
                  <a:pt x="76200" y="313871"/>
                </a:lnTo>
                <a:close/>
                <a:moveTo>
                  <a:pt x="589638" y="294819"/>
                </a:moveTo>
                <a:lnTo>
                  <a:pt x="608688" y="294819"/>
                </a:lnTo>
                <a:lnTo>
                  <a:pt x="608688" y="313869"/>
                </a:lnTo>
                <a:lnTo>
                  <a:pt x="589638" y="313869"/>
                </a:lnTo>
                <a:close/>
                <a:moveTo>
                  <a:pt x="551538" y="294819"/>
                </a:moveTo>
                <a:lnTo>
                  <a:pt x="570588" y="294819"/>
                </a:lnTo>
                <a:lnTo>
                  <a:pt x="570588" y="313869"/>
                </a:lnTo>
                <a:lnTo>
                  <a:pt x="551538" y="313869"/>
                </a:lnTo>
                <a:close/>
                <a:moveTo>
                  <a:pt x="38100" y="294819"/>
                </a:moveTo>
                <a:lnTo>
                  <a:pt x="57150" y="294819"/>
                </a:lnTo>
                <a:lnTo>
                  <a:pt x="57150" y="313869"/>
                </a:lnTo>
                <a:lnTo>
                  <a:pt x="38100" y="313869"/>
                </a:lnTo>
                <a:close/>
                <a:moveTo>
                  <a:pt x="0" y="294819"/>
                </a:moveTo>
                <a:lnTo>
                  <a:pt x="19050" y="294819"/>
                </a:lnTo>
                <a:lnTo>
                  <a:pt x="19050" y="313869"/>
                </a:lnTo>
                <a:lnTo>
                  <a:pt x="0" y="313869"/>
                </a:lnTo>
                <a:close/>
                <a:moveTo>
                  <a:pt x="294824" y="152400"/>
                </a:moveTo>
                <a:lnTo>
                  <a:pt x="313874" y="152400"/>
                </a:lnTo>
                <a:lnTo>
                  <a:pt x="313874" y="171450"/>
                </a:lnTo>
                <a:lnTo>
                  <a:pt x="294824" y="171450"/>
                </a:lnTo>
                <a:close/>
                <a:moveTo>
                  <a:pt x="294824" y="114300"/>
                </a:moveTo>
                <a:lnTo>
                  <a:pt x="313874" y="114300"/>
                </a:lnTo>
                <a:lnTo>
                  <a:pt x="313874" y="133350"/>
                </a:lnTo>
                <a:lnTo>
                  <a:pt x="294824" y="133350"/>
                </a:lnTo>
                <a:close/>
                <a:moveTo>
                  <a:pt x="294821" y="76200"/>
                </a:moveTo>
                <a:lnTo>
                  <a:pt x="313871" y="76200"/>
                </a:lnTo>
                <a:lnTo>
                  <a:pt x="313871" y="95250"/>
                </a:lnTo>
                <a:lnTo>
                  <a:pt x="294821" y="95250"/>
                </a:lnTo>
                <a:close/>
                <a:moveTo>
                  <a:pt x="294819" y="38100"/>
                </a:moveTo>
                <a:lnTo>
                  <a:pt x="313869" y="38100"/>
                </a:lnTo>
                <a:lnTo>
                  <a:pt x="313869" y="57150"/>
                </a:lnTo>
                <a:lnTo>
                  <a:pt x="294819" y="57150"/>
                </a:lnTo>
                <a:close/>
                <a:moveTo>
                  <a:pt x="257365" y="23956"/>
                </a:moveTo>
                <a:cubicBezTo>
                  <a:pt x="137501" y="43936"/>
                  <a:pt x="43416" y="137593"/>
                  <a:pt x="22891" y="257365"/>
                </a:cubicBezTo>
                <a:lnTo>
                  <a:pt x="127936" y="257365"/>
                </a:lnTo>
                <a:lnTo>
                  <a:pt x="127187" y="166901"/>
                </a:lnTo>
                <a:lnTo>
                  <a:pt x="261044" y="303683"/>
                </a:lnTo>
                <a:lnTo>
                  <a:pt x="129457" y="441842"/>
                </a:lnTo>
                <a:lnTo>
                  <a:pt x="128722" y="352615"/>
                </a:lnTo>
                <a:lnTo>
                  <a:pt x="22552" y="352620"/>
                </a:lnTo>
                <a:cubicBezTo>
                  <a:pt x="42432" y="473170"/>
                  <a:pt x="136840" y="567696"/>
                  <a:pt x="257365" y="587727"/>
                </a:cubicBezTo>
                <a:lnTo>
                  <a:pt x="257365" y="480752"/>
                </a:lnTo>
                <a:lnTo>
                  <a:pt x="166901" y="481500"/>
                </a:lnTo>
                <a:lnTo>
                  <a:pt x="303683" y="347639"/>
                </a:lnTo>
                <a:lnTo>
                  <a:pt x="441842" y="479226"/>
                </a:lnTo>
                <a:lnTo>
                  <a:pt x="352615" y="479966"/>
                </a:lnTo>
                <a:lnTo>
                  <a:pt x="352625" y="587554"/>
                </a:lnTo>
                <a:cubicBezTo>
                  <a:pt x="472527" y="566870"/>
                  <a:pt x="566242" y="472634"/>
                  <a:pt x="586262" y="352620"/>
                </a:cubicBezTo>
                <a:lnTo>
                  <a:pt x="470441" y="352615"/>
                </a:lnTo>
                <a:lnTo>
                  <a:pt x="469701" y="441842"/>
                </a:lnTo>
                <a:lnTo>
                  <a:pt x="338114" y="303683"/>
                </a:lnTo>
                <a:lnTo>
                  <a:pt x="471975" y="166901"/>
                </a:lnTo>
                <a:lnTo>
                  <a:pt x="471226" y="257365"/>
                </a:lnTo>
                <a:lnTo>
                  <a:pt x="586159" y="257393"/>
                </a:lnTo>
                <a:cubicBezTo>
                  <a:pt x="565640" y="137986"/>
                  <a:pt x="472046" y="44502"/>
                  <a:pt x="352615" y="24124"/>
                </a:cubicBezTo>
                <a:lnTo>
                  <a:pt x="352615" y="138247"/>
                </a:lnTo>
                <a:lnTo>
                  <a:pt x="441842" y="138986"/>
                </a:lnTo>
                <a:lnTo>
                  <a:pt x="303683" y="270569"/>
                </a:lnTo>
                <a:lnTo>
                  <a:pt x="166901" y="136712"/>
                </a:lnTo>
                <a:lnTo>
                  <a:pt x="257365" y="137461"/>
                </a:lnTo>
                <a:close/>
                <a:moveTo>
                  <a:pt x="276415" y="2125"/>
                </a:moveTo>
                <a:lnTo>
                  <a:pt x="276415" y="156669"/>
                </a:lnTo>
                <a:lnTo>
                  <a:pt x="214005" y="156153"/>
                </a:lnTo>
                <a:lnTo>
                  <a:pt x="303860" y="244087"/>
                </a:lnTo>
                <a:lnTo>
                  <a:pt x="394626" y="157646"/>
                </a:lnTo>
                <a:lnTo>
                  <a:pt x="333565" y="157139"/>
                </a:lnTo>
                <a:lnTo>
                  <a:pt x="333565" y="2213"/>
                </a:lnTo>
                <a:lnTo>
                  <a:pt x="344322" y="3618"/>
                </a:lnTo>
                <a:cubicBezTo>
                  <a:pt x="480971" y="21593"/>
                  <a:pt x="588544" y="129048"/>
                  <a:pt x="606669" y="265676"/>
                </a:cubicBezTo>
                <a:lnTo>
                  <a:pt x="608088" y="276443"/>
                </a:lnTo>
                <a:lnTo>
                  <a:pt x="452018" y="276415"/>
                </a:lnTo>
                <a:lnTo>
                  <a:pt x="452535" y="214005"/>
                </a:lnTo>
                <a:lnTo>
                  <a:pt x="364596" y="303860"/>
                </a:lnTo>
                <a:lnTo>
                  <a:pt x="451042" y="394627"/>
                </a:lnTo>
                <a:lnTo>
                  <a:pt x="451549" y="333565"/>
                </a:lnTo>
                <a:lnTo>
                  <a:pt x="608144" y="333570"/>
                </a:lnTo>
                <a:lnTo>
                  <a:pt x="606753" y="344318"/>
                </a:lnTo>
                <a:cubicBezTo>
                  <a:pt x="589160" y="481545"/>
                  <a:pt x="481469" y="589778"/>
                  <a:pt x="344332" y="608060"/>
                </a:cubicBezTo>
                <a:lnTo>
                  <a:pt x="333575" y="609465"/>
                </a:lnTo>
                <a:lnTo>
                  <a:pt x="333565" y="461074"/>
                </a:lnTo>
                <a:lnTo>
                  <a:pt x="394627" y="460567"/>
                </a:lnTo>
                <a:lnTo>
                  <a:pt x="303860" y="374121"/>
                </a:lnTo>
                <a:lnTo>
                  <a:pt x="214005" y="462060"/>
                </a:lnTo>
                <a:lnTo>
                  <a:pt x="276415" y="461543"/>
                </a:lnTo>
                <a:lnTo>
                  <a:pt x="276415" y="609558"/>
                </a:lnTo>
                <a:lnTo>
                  <a:pt x="265690" y="608195"/>
                </a:lnTo>
                <a:cubicBezTo>
                  <a:pt x="128322" y="590698"/>
                  <a:pt x="20066" y="482704"/>
                  <a:pt x="2237" y="345378"/>
                </a:cubicBezTo>
                <a:lnTo>
                  <a:pt x="2158" y="343095"/>
                </a:lnTo>
                <a:lnTo>
                  <a:pt x="2158" y="333570"/>
                </a:lnTo>
                <a:lnTo>
                  <a:pt x="147614" y="333565"/>
                </a:lnTo>
                <a:lnTo>
                  <a:pt x="148116" y="394626"/>
                </a:lnTo>
                <a:lnTo>
                  <a:pt x="234562" y="303860"/>
                </a:lnTo>
                <a:lnTo>
                  <a:pt x="146628" y="214005"/>
                </a:lnTo>
                <a:lnTo>
                  <a:pt x="147144" y="276415"/>
                </a:lnTo>
                <a:lnTo>
                  <a:pt x="953" y="276415"/>
                </a:lnTo>
                <a:lnTo>
                  <a:pt x="2376" y="265644"/>
                </a:lnTo>
                <a:cubicBezTo>
                  <a:pt x="20496" y="128635"/>
                  <a:pt x="128602" y="21004"/>
                  <a:pt x="265690" y="3488"/>
                </a:cubicBezTo>
                <a:close/>
                <a:moveTo>
                  <a:pt x="294819" y="0"/>
                </a:moveTo>
                <a:lnTo>
                  <a:pt x="313869" y="0"/>
                </a:lnTo>
                <a:lnTo>
                  <a:pt x="313869" y="19050"/>
                </a:lnTo>
                <a:lnTo>
                  <a:pt x="294819" y="19050"/>
                </a:lnTo>
                <a:close/>
              </a:path>
            </a:pathLst>
          </a:custGeom>
          <a:solidFill>
            <a:srgbClr val="FFFFFF"/>
          </a:solidFill>
          <a:ln w="9525" cap="flat">
            <a:noFill/>
            <a:prstDash val="solid"/>
            <a:miter/>
          </a:ln>
        </p:spPr>
        <p:txBody>
          <a:bodyPr rtlCol="0" anchor="ctr"/>
          <a:lstStyle/>
          <a:p>
            <a:pPr defTabSz="457200"/>
            <a:endParaRPr lang="zh-CN" altLang="en-US">
              <a:solidFill>
                <a:srgbClr val="FFFFFF"/>
              </a:solidFill>
              <a:latin typeface="微软雅黑" panose="020B0503020204020204" pitchFamily="34" charset="-122"/>
              <a:ea typeface="微软雅黑" panose="020B0503020204020204" pitchFamily="34" charset="-122"/>
            </a:endParaRPr>
          </a:p>
        </p:txBody>
      </p:sp>
      <p:sp>
        <p:nvSpPr>
          <p:cNvPr id="92" name="任意形状 91"/>
          <p:cNvSpPr>
            <a:spLocks noChangeAspect="1"/>
          </p:cNvSpPr>
          <p:nvPr>
            <p:custDataLst>
              <p:tags r:id="rId17"/>
            </p:custDataLst>
          </p:nvPr>
        </p:nvSpPr>
        <p:spPr>
          <a:xfrm>
            <a:off x="9408701" y="4619724"/>
            <a:ext cx="440351" cy="504000"/>
          </a:xfrm>
          <a:custGeom>
            <a:avLst/>
            <a:gdLst>
              <a:gd name="connsiteX0" fmla="*/ 303624 w 532209"/>
              <a:gd name="connsiteY0" fmla="*/ 551980 h 609134"/>
              <a:gd name="connsiteX1" fmla="*/ 322674 w 532209"/>
              <a:gd name="connsiteY1" fmla="*/ 551980 h 609134"/>
              <a:gd name="connsiteX2" fmla="*/ 322674 w 532209"/>
              <a:gd name="connsiteY2" fmla="*/ 571030 h 609134"/>
              <a:gd name="connsiteX3" fmla="*/ 303624 w 532209"/>
              <a:gd name="connsiteY3" fmla="*/ 571030 h 609134"/>
              <a:gd name="connsiteX4" fmla="*/ 208374 w 532209"/>
              <a:gd name="connsiteY4" fmla="*/ 551980 h 609134"/>
              <a:gd name="connsiteX5" fmla="*/ 227424 w 532209"/>
              <a:gd name="connsiteY5" fmla="*/ 551980 h 609134"/>
              <a:gd name="connsiteX6" fmla="*/ 227424 w 532209"/>
              <a:gd name="connsiteY6" fmla="*/ 571030 h 609134"/>
              <a:gd name="connsiteX7" fmla="*/ 208374 w 532209"/>
              <a:gd name="connsiteY7" fmla="*/ 571030 h 609134"/>
              <a:gd name="connsiteX8" fmla="*/ 170274 w 532209"/>
              <a:gd name="connsiteY8" fmla="*/ 551980 h 609134"/>
              <a:gd name="connsiteX9" fmla="*/ 189324 w 532209"/>
              <a:gd name="connsiteY9" fmla="*/ 551980 h 609134"/>
              <a:gd name="connsiteX10" fmla="*/ 189324 w 532209"/>
              <a:gd name="connsiteY10" fmla="*/ 571030 h 609134"/>
              <a:gd name="connsiteX11" fmla="*/ 170274 w 532209"/>
              <a:gd name="connsiteY11" fmla="*/ 571030 h 609134"/>
              <a:gd name="connsiteX12" fmla="*/ 132174 w 532209"/>
              <a:gd name="connsiteY12" fmla="*/ 551980 h 609134"/>
              <a:gd name="connsiteX13" fmla="*/ 151224 w 532209"/>
              <a:gd name="connsiteY13" fmla="*/ 551980 h 609134"/>
              <a:gd name="connsiteX14" fmla="*/ 151224 w 532209"/>
              <a:gd name="connsiteY14" fmla="*/ 571030 h 609134"/>
              <a:gd name="connsiteX15" fmla="*/ 132174 w 532209"/>
              <a:gd name="connsiteY15" fmla="*/ 571030 h 609134"/>
              <a:gd name="connsiteX16" fmla="*/ 94074 w 532209"/>
              <a:gd name="connsiteY16" fmla="*/ 551980 h 609134"/>
              <a:gd name="connsiteX17" fmla="*/ 113124 w 532209"/>
              <a:gd name="connsiteY17" fmla="*/ 551980 h 609134"/>
              <a:gd name="connsiteX18" fmla="*/ 113124 w 532209"/>
              <a:gd name="connsiteY18" fmla="*/ 571030 h 609134"/>
              <a:gd name="connsiteX19" fmla="*/ 94074 w 532209"/>
              <a:gd name="connsiteY19" fmla="*/ 571030 h 609134"/>
              <a:gd name="connsiteX20" fmla="*/ 55974 w 532209"/>
              <a:gd name="connsiteY20" fmla="*/ 551980 h 609134"/>
              <a:gd name="connsiteX21" fmla="*/ 75024 w 532209"/>
              <a:gd name="connsiteY21" fmla="*/ 551980 h 609134"/>
              <a:gd name="connsiteX22" fmla="*/ 75024 w 532209"/>
              <a:gd name="connsiteY22" fmla="*/ 571030 h 609134"/>
              <a:gd name="connsiteX23" fmla="*/ 55974 w 532209"/>
              <a:gd name="connsiteY23" fmla="*/ 571030 h 609134"/>
              <a:gd name="connsiteX24" fmla="*/ 303624 w 532209"/>
              <a:gd name="connsiteY24" fmla="*/ 513880 h 609134"/>
              <a:gd name="connsiteX25" fmla="*/ 322674 w 532209"/>
              <a:gd name="connsiteY25" fmla="*/ 513880 h 609134"/>
              <a:gd name="connsiteX26" fmla="*/ 322674 w 532209"/>
              <a:gd name="connsiteY26" fmla="*/ 532930 h 609134"/>
              <a:gd name="connsiteX27" fmla="*/ 303624 w 532209"/>
              <a:gd name="connsiteY27" fmla="*/ 532930 h 609134"/>
              <a:gd name="connsiteX28" fmla="*/ 208374 w 532209"/>
              <a:gd name="connsiteY28" fmla="*/ 513880 h 609134"/>
              <a:gd name="connsiteX29" fmla="*/ 227424 w 532209"/>
              <a:gd name="connsiteY29" fmla="*/ 513880 h 609134"/>
              <a:gd name="connsiteX30" fmla="*/ 227424 w 532209"/>
              <a:gd name="connsiteY30" fmla="*/ 532930 h 609134"/>
              <a:gd name="connsiteX31" fmla="*/ 208374 w 532209"/>
              <a:gd name="connsiteY31" fmla="*/ 532930 h 609134"/>
              <a:gd name="connsiteX32" fmla="*/ 170274 w 532209"/>
              <a:gd name="connsiteY32" fmla="*/ 513880 h 609134"/>
              <a:gd name="connsiteX33" fmla="*/ 189324 w 532209"/>
              <a:gd name="connsiteY33" fmla="*/ 513880 h 609134"/>
              <a:gd name="connsiteX34" fmla="*/ 189324 w 532209"/>
              <a:gd name="connsiteY34" fmla="*/ 532930 h 609134"/>
              <a:gd name="connsiteX35" fmla="*/ 170274 w 532209"/>
              <a:gd name="connsiteY35" fmla="*/ 532930 h 609134"/>
              <a:gd name="connsiteX36" fmla="*/ 132174 w 532209"/>
              <a:gd name="connsiteY36" fmla="*/ 513880 h 609134"/>
              <a:gd name="connsiteX37" fmla="*/ 151224 w 532209"/>
              <a:gd name="connsiteY37" fmla="*/ 513880 h 609134"/>
              <a:gd name="connsiteX38" fmla="*/ 151224 w 532209"/>
              <a:gd name="connsiteY38" fmla="*/ 532930 h 609134"/>
              <a:gd name="connsiteX39" fmla="*/ 132174 w 532209"/>
              <a:gd name="connsiteY39" fmla="*/ 532930 h 609134"/>
              <a:gd name="connsiteX40" fmla="*/ 94074 w 532209"/>
              <a:gd name="connsiteY40" fmla="*/ 513880 h 609134"/>
              <a:gd name="connsiteX41" fmla="*/ 113124 w 532209"/>
              <a:gd name="connsiteY41" fmla="*/ 513880 h 609134"/>
              <a:gd name="connsiteX42" fmla="*/ 113124 w 532209"/>
              <a:gd name="connsiteY42" fmla="*/ 532930 h 609134"/>
              <a:gd name="connsiteX43" fmla="*/ 94074 w 532209"/>
              <a:gd name="connsiteY43" fmla="*/ 532930 h 609134"/>
              <a:gd name="connsiteX44" fmla="*/ 55974 w 532209"/>
              <a:gd name="connsiteY44" fmla="*/ 513880 h 609134"/>
              <a:gd name="connsiteX45" fmla="*/ 75024 w 532209"/>
              <a:gd name="connsiteY45" fmla="*/ 513880 h 609134"/>
              <a:gd name="connsiteX46" fmla="*/ 75024 w 532209"/>
              <a:gd name="connsiteY46" fmla="*/ 532930 h 609134"/>
              <a:gd name="connsiteX47" fmla="*/ 55974 w 532209"/>
              <a:gd name="connsiteY47" fmla="*/ 532930 h 609134"/>
              <a:gd name="connsiteX48" fmla="*/ 460925 w 532209"/>
              <a:gd name="connsiteY48" fmla="*/ 505936 h 609134"/>
              <a:gd name="connsiteX49" fmla="*/ 450256 w 532209"/>
              <a:gd name="connsiteY49" fmla="*/ 516605 h 609134"/>
              <a:gd name="connsiteX50" fmla="*/ 450256 w 532209"/>
              <a:gd name="connsiteY50" fmla="*/ 569881 h 609134"/>
              <a:gd name="connsiteX51" fmla="*/ 460925 w 532209"/>
              <a:gd name="connsiteY51" fmla="*/ 580550 h 609134"/>
              <a:gd name="connsiteX52" fmla="*/ 484035 w 532209"/>
              <a:gd name="connsiteY52" fmla="*/ 580550 h 609134"/>
              <a:gd name="connsiteX53" fmla="*/ 494705 w 532209"/>
              <a:gd name="connsiteY53" fmla="*/ 569881 h 609134"/>
              <a:gd name="connsiteX54" fmla="*/ 494705 w 532209"/>
              <a:gd name="connsiteY54" fmla="*/ 516605 h 609134"/>
              <a:gd name="connsiteX55" fmla="*/ 484035 w 532209"/>
              <a:gd name="connsiteY55" fmla="*/ 505936 h 609134"/>
              <a:gd name="connsiteX56" fmla="*/ 460925 w 532209"/>
              <a:gd name="connsiteY56" fmla="*/ 486886 h 609134"/>
              <a:gd name="connsiteX57" fmla="*/ 484035 w 532209"/>
              <a:gd name="connsiteY57" fmla="*/ 486886 h 609134"/>
              <a:gd name="connsiteX58" fmla="*/ 513755 w 532209"/>
              <a:gd name="connsiteY58" fmla="*/ 516605 h 609134"/>
              <a:gd name="connsiteX59" fmla="*/ 513755 w 532209"/>
              <a:gd name="connsiteY59" fmla="*/ 569881 h 609134"/>
              <a:gd name="connsiteX60" fmla="*/ 484035 w 532209"/>
              <a:gd name="connsiteY60" fmla="*/ 599600 h 609134"/>
              <a:gd name="connsiteX61" fmla="*/ 460925 w 532209"/>
              <a:gd name="connsiteY61" fmla="*/ 599600 h 609134"/>
              <a:gd name="connsiteX62" fmla="*/ 431206 w 532209"/>
              <a:gd name="connsiteY62" fmla="*/ 569881 h 609134"/>
              <a:gd name="connsiteX63" fmla="*/ 431206 w 532209"/>
              <a:gd name="connsiteY63" fmla="*/ 516605 h 609134"/>
              <a:gd name="connsiteX64" fmla="*/ 460925 w 532209"/>
              <a:gd name="connsiteY64" fmla="*/ 486886 h 609134"/>
              <a:gd name="connsiteX65" fmla="*/ 294861 w 532209"/>
              <a:gd name="connsiteY65" fmla="*/ 475784 h 609134"/>
              <a:gd name="connsiteX66" fmla="*/ 361355 w 532209"/>
              <a:gd name="connsiteY66" fmla="*/ 475784 h 609134"/>
              <a:gd name="connsiteX67" fmla="*/ 361355 w 532209"/>
              <a:gd name="connsiteY67" fmla="*/ 609134 h 609134"/>
              <a:gd name="connsiteX68" fmla="*/ 296442 w 532209"/>
              <a:gd name="connsiteY68" fmla="*/ 609134 h 609134"/>
              <a:gd name="connsiteX69" fmla="*/ 296442 w 532209"/>
              <a:gd name="connsiteY69" fmla="*/ 590084 h 609134"/>
              <a:gd name="connsiteX70" fmla="*/ 342305 w 532209"/>
              <a:gd name="connsiteY70" fmla="*/ 590084 h 609134"/>
              <a:gd name="connsiteX71" fmla="*/ 342305 w 532209"/>
              <a:gd name="connsiteY71" fmla="*/ 494834 h 609134"/>
              <a:gd name="connsiteX72" fmla="*/ 294861 w 532209"/>
              <a:gd name="connsiteY72" fmla="*/ 494834 h 609134"/>
              <a:gd name="connsiteX73" fmla="*/ 18455 w 532209"/>
              <a:gd name="connsiteY73" fmla="*/ 475784 h 609134"/>
              <a:gd name="connsiteX74" fmla="*/ 236911 w 532209"/>
              <a:gd name="connsiteY74" fmla="*/ 475784 h 609134"/>
              <a:gd name="connsiteX75" fmla="*/ 236911 w 532209"/>
              <a:gd name="connsiteY75" fmla="*/ 494834 h 609134"/>
              <a:gd name="connsiteX76" fmla="*/ 37505 w 532209"/>
              <a:gd name="connsiteY76" fmla="*/ 494834 h 609134"/>
              <a:gd name="connsiteX77" fmla="*/ 37505 w 532209"/>
              <a:gd name="connsiteY77" fmla="*/ 590084 h 609134"/>
              <a:gd name="connsiteX78" fmla="*/ 237711 w 532209"/>
              <a:gd name="connsiteY78" fmla="*/ 590084 h 609134"/>
              <a:gd name="connsiteX79" fmla="*/ 237711 w 532209"/>
              <a:gd name="connsiteY79" fmla="*/ 609134 h 609134"/>
              <a:gd name="connsiteX80" fmla="*/ 18455 w 532209"/>
              <a:gd name="connsiteY80" fmla="*/ 609134 h 609134"/>
              <a:gd name="connsiteX81" fmla="*/ 208895 w 532209"/>
              <a:gd name="connsiteY81" fmla="*/ 285875 h 609134"/>
              <a:gd name="connsiteX82" fmla="*/ 266031 w 532209"/>
              <a:gd name="connsiteY82" fmla="*/ 341834 h 609134"/>
              <a:gd name="connsiteX83" fmla="*/ 323167 w 532209"/>
              <a:gd name="connsiteY83" fmla="*/ 285875 h 609134"/>
              <a:gd name="connsiteX84" fmla="*/ 218406 w 532209"/>
              <a:gd name="connsiteY84" fmla="*/ 209377 h 609134"/>
              <a:gd name="connsiteX85" fmla="*/ 237456 w 532209"/>
              <a:gd name="connsiteY85" fmla="*/ 209377 h 609134"/>
              <a:gd name="connsiteX86" fmla="*/ 237456 w 532209"/>
              <a:gd name="connsiteY86" fmla="*/ 266825 h 609134"/>
              <a:gd name="connsiteX87" fmla="*/ 294606 w 532209"/>
              <a:gd name="connsiteY87" fmla="*/ 266825 h 609134"/>
              <a:gd name="connsiteX88" fmla="*/ 294606 w 532209"/>
              <a:gd name="connsiteY88" fmla="*/ 209377 h 609134"/>
              <a:gd name="connsiteX89" fmla="*/ 313656 w 532209"/>
              <a:gd name="connsiteY89" fmla="*/ 209377 h 609134"/>
              <a:gd name="connsiteX90" fmla="*/ 313656 w 532209"/>
              <a:gd name="connsiteY90" fmla="*/ 266825 h 609134"/>
              <a:gd name="connsiteX91" fmla="*/ 342231 w 532209"/>
              <a:gd name="connsiteY91" fmla="*/ 266825 h 609134"/>
              <a:gd name="connsiteX92" fmla="*/ 342231 w 532209"/>
              <a:gd name="connsiteY92" fmla="*/ 284684 h 609134"/>
              <a:gd name="connsiteX93" fmla="*/ 275630 w 532209"/>
              <a:gd name="connsiteY93" fmla="*/ 360211 h 609134"/>
              <a:gd name="connsiteX94" fmla="*/ 275630 w 532209"/>
              <a:gd name="connsiteY94" fmla="*/ 609129 h 609134"/>
              <a:gd name="connsiteX95" fmla="*/ 256580 w 532209"/>
              <a:gd name="connsiteY95" fmla="*/ 609129 h 609134"/>
              <a:gd name="connsiteX96" fmla="*/ 256580 w 532209"/>
              <a:gd name="connsiteY96" fmla="*/ 360234 h 609134"/>
              <a:gd name="connsiteX97" fmla="*/ 189831 w 532209"/>
              <a:gd name="connsiteY97" fmla="*/ 284684 h 609134"/>
              <a:gd name="connsiteX98" fmla="*/ 189831 w 532209"/>
              <a:gd name="connsiteY98" fmla="*/ 266825 h 609134"/>
              <a:gd name="connsiteX99" fmla="*/ 218406 w 532209"/>
              <a:gd name="connsiteY99" fmla="*/ 266825 h 609134"/>
              <a:gd name="connsiteX100" fmla="*/ 304131 w 532209"/>
              <a:gd name="connsiteY100" fmla="*/ 152483 h 609134"/>
              <a:gd name="connsiteX101" fmla="*/ 294606 w 532209"/>
              <a:gd name="connsiteY101" fmla="*/ 162008 h 609134"/>
              <a:gd name="connsiteX102" fmla="*/ 304131 w 532209"/>
              <a:gd name="connsiteY102" fmla="*/ 171533 h 609134"/>
              <a:gd name="connsiteX103" fmla="*/ 313656 w 532209"/>
              <a:gd name="connsiteY103" fmla="*/ 162008 h 609134"/>
              <a:gd name="connsiteX104" fmla="*/ 304131 w 532209"/>
              <a:gd name="connsiteY104" fmla="*/ 152483 h 609134"/>
              <a:gd name="connsiteX105" fmla="*/ 227931 w 532209"/>
              <a:gd name="connsiteY105" fmla="*/ 152483 h 609134"/>
              <a:gd name="connsiteX106" fmla="*/ 218406 w 532209"/>
              <a:gd name="connsiteY106" fmla="*/ 162008 h 609134"/>
              <a:gd name="connsiteX107" fmla="*/ 227931 w 532209"/>
              <a:gd name="connsiteY107" fmla="*/ 171533 h 609134"/>
              <a:gd name="connsiteX108" fmla="*/ 237456 w 532209"/>
              <a:gd name="connsiteY108" fmla="*/ 162008 h 609134"/>
              <a:gd name="connsiteX109" fmla="*/ 227931 w 532209"/>
              <a:gd name="connsiteY109" fmla="*/ 152483 h 609134"/>
              <a:gd name="connsiteX110" fmla="*/ 304131 w 532209"/>
              <a:gd name="connsiteY110" fmla="*/ 133433 h 609134"/>
              <a:gd name="connsiteX111" fmla="*/ 332706 w 532209"/>
              <a:gd name="connsiteY111" fmla="*/ 162008 h 609134"/>
              <a:gd name="connsiteX112" fmla="*/ 304131 w 532209"/>
              <a:gd name="connsiteY112" fmla="*/ 190583 h 609134"/>
              <a:gd name="connsiteX113" fmla="*/ 275556 w 532209"/>
              <a:gd name="connsiteY113" fmla="*/ 162008 h 609134"/>
              <a:gd name="connsiteX114" fmla="*/ 304131 w 532209"/>
              <a:gd name="connsiteY114" fmla="*/ 133433 h 609134"/>
              <a:gd name="connsiteX115" fmla="*/ 227931 w 532209"/>
              <a:gd name="connsiteY115" fmla="*/ 133433 h 609134"/>
              <a:gd name="connsiteX116" fmla="*/ 256506 w 532209"/>
              <a:gd name="connsiteY116" fmla="*/ 162008 h 609134"/>
              <a:gd name="connsiteX117" fmla="*/ 227931 w 532209"/>
              <a:gd name="connsiteY117" fmla="*/ 190583 h 609134"/>
              <a:gd name="connsiteX118" fmla="*/ 199356 w 532209"/>
              <a:gd name="connsiteY118" fmla="*/ 162008 h 609134"/>
              <a:gd name="connsiteX119" fmla="*/ 227931 w 532209"/>
              <a:gd name="connsiteY119" fmla="*/ 133433 h 609134"/>
              <a:gd name="connsiteX120" fmla="*/ 437555 w 532209"/>
              <a:gd name="connsiteY120" fmla="*/ 75730 h 609134"/>
              <a:gd name="connsiteX121" fmla="*/ 437555 w 532209"/>
              <a:gd name="connsiteY121" fmla="*/ 323380 h 609134"/>
              <a:gd name="connsiteX122" fmla="*/ 513159 w 532209"/>
              <a:gd name="connsiteY122" fmla="*/ 323380 h 609134"/>
              <a:gd name="connsiteX123" fmla="*/ 513159 w 532209"/>
              <a:gd name="connsiteY123" fmla="*/ 85255 h 609134"/>
              <a:gd name="connsiteX124" fmla="*/ 503634 w 532209"/>
              <a:gd name="connsiteY124" fmla="*/ 75730 h 609134"/>
              <a:gd name="connsiteX125" fmla="*/ 28575 w 532209"/>
              <a:gd name="connsiteY125" fmla="*/ 75730 h 609134"/>
              <a:gd name="connsiteX126" fmla="*/ 19050 w 532209"/>
              <a:gd name="connsiteY126" fmla="*/ 85255 h 609134"/>
              <a:gd name="connsiteX127" fmla="*/ 19050 w 532209"/>
              <a:gd name="connsiteY127" fmla="*/ 323380 h 609134"/>
              <a:gd name="connsiteX128" fmla="*/ 94655 w 532209"/>
              <a:gd name="connsiteY128" fmla="*/ 323380 h 609134"/>
              <a:gd name="connsiteX129" fmla="*/ 94655 w 532209"/>
              <a:gd name="connsiteY129" fmla="*/ 75730 h 609134"/>
              <a:gd name="connsiteX130" fmla="*/ 266032 w 532209"/>
              <a:gd name="connsiteY130" fmla="*/ 57232 h 609134"/>
              <a:gd name="connsiteX131" fmla="*/ 370806 w 532209"/>
              <a:gd name="connsiteY131" fmla="*/ 162008 h 609134"/>
              <a:gd name="connsiteX132" fmla="*/ 344115 w 532209"/>
              <a:gd name="connsiteY132" fmla="*/ 231874 h 609134"/>
              <a:gd name="connsiteX133" fmla="*/ 329920 w 532209"/>
              <a:gd name="connsiteY133" fmla="*/ 219167 h 609134"/>
              <a:gd name="connsiteX134" fmla="*/ 328968 w 532209"/>
              <a:gd name="connsiteY134" fmla="*/ 103807 h 609134"/>
              <a:gd name="connsiteX135" fmla="*/ 207828 w 532209"/>
              <a:gd name="connsiteY135" fmla="*/ 99074 h 609134"/>
              <a:gd name="connsiteX136" fmla="*/ 203095 w 532209"/>
              <a:gd name="connsiteY136" fmla="*/ 220214 h 609134"/>
              <a:gd name="connsiteX137" fmla="*/ 189115 w 532209"/>
              <a:gd name="connsiteY137" fmla="*/ 233153 h 609134"/>
              <a:gd name="connsiteX138" fmla="*/ 161256 w 532209"/>
              <a:gd name="connsiteY138" fmla="*/ 162006 h 609134"/>
              <a:gd name="connsiteX139" fmla="*/ 266032 w 532209"/>
              <a:gd name="connsiteY139" fmla="*/ 57232 h 609134"/>
              <a:gd name="connsiteX140" fmla="*/ 94655 w 532209"/>
              <a:gd name="connsiteY140" fmla="*/ 0 h 609134"/>
              <a:gd name="connsiteX141" fmla="*/ 437555 w 532209"/>
              <a:gd name="connsiteY141" fmla="*/ 0 h 609134"/>
              <a:gd name="connsiteX142" fmla="*/ 437555 w 532209"/>
              <a:gd name="connsiteY142" fmla="*/ 56680 h 609134"/>
              <a:gd name="connsiteX143" fmla="*/ 503634 w 532209"/>
              <a:gd name="connsiteY143" fmla="*/ 56680 h 609134"/>
              <a:gd name="connsiteX144" fmla="*/ 532209 w 532209"/>
              <a:gd name="connsiteY144" fmla="*/ 85255 h 609134"/>
              <a:gd name="connsiteX145" fmla="*/ 532209 w 532209"/>
              <a:gd name="connsiteY145" fmla="*/ 371224 h 609134"/>
              <a:gd name="connsiteX146" fmla="*/ 503634 w 532209"/>
              <a:gd name="connsiteY146" fmla="*/ 399799 h 609134"/>
              <a:gd name="connsiteX147" fmla="*/ 333375 w 532209"/>
              <a:gd name="connsiteY147" fmla="*/ 399799 h 609134"/>
              <a:gd name="connsiteX148" fmla="*/ 333375 w 532209"/>
              <a:gd name="connsiteY148" fmla="*/ 438275 h 609134"/>
              <a:gd name="connsiteX149" fmla="*/ 369689 w 532209"/>
              <a:gd name="connsiteY149" fmla="*/ 438275 h 609134"/>
              <a:gd name="connsiteX150" fmla="*/ 369689 w 532209"/>
              <a:gd name="connsiteY150" fmla="*/ 457325 h 609134"/>
              <a:gd name="connsiteX151" fmla="*/ 295275 w 532209"/>
              <a:gd name="connsiteY151" fmla="*/ 457325 h 609134"/>
              <a:gd name="connsiteX152" fmla="*/ 295275 w 532209"/>
              <a:gd name="connsiteY152" fmla="*/ 438275 h 609134"/>
              <a:gd name="connsiteX153" fmla="*/ 314325 w 532209"/>
              <a:gd name="connsiteY153" fmla="*/ 438275 h 609134"/>
              <a:gd name="connsiteX154" fmla="*/ 314325 w 532209"/>
              <a:gd name="connsiteY154" fmla="*/ 399580 h 609134"/>
              <a:gd name="connsiteX155" fmla="*/ 295275 w 532209"/>
              <a:gd name="connsiteY155" fmla="*/ 399580 h 609134"/>
              <a:gd name="connsiteX156" fmla="*/ 295275 w 532209"/>
              <a:gd name="connsiteY156" fmla="*/ 380530 h 609134"/>
              <a:gd name="connsiteX157" fmla="*/ 341114 w 532209"/>
              <a:gd name="connsiteY157" fmla="*/ 380530 h 609134"/>
              <a:gd name="connsiteX158" fmla="*/ 341114 w 532209"/>
              <a:gd name="connsiteY158" fmla="*/ 380749 h 609134"/>
              <a:gd name="connsiteX159" fmla="*/ 503634 w 532209"/>
              <a:gd name="connsiteY159" fmla="*/ 380749 h 609134"/>
              <a:gd name="connsiteX160" fmla="*/ 513159 w 532209"/>
              <a:gd name="connsiteY160" fmla="*/ 371224 h 609134"/>
              <a:gd name="connsiteX161" fmla="*/ 513159 w 532209"/>
              <a:gd name="connsiteY161" fmla="*/ 342430 h 609134"/>
              <a:gd name="connsiteX162" fmla="*/ 363792 w 532209"/>
              <a:gd name="connsiteY162" fmla="*/ 342430 h 609134"/>
              <a:gd name="connsiteX163" fmla="*/ 363792 w 532209"/>
              <a:gd name="connsiteY163" fmla="*/ 323380 h 609134"/>
              <a:gd name="connsiteX164" fmla="*/ 418505 w 532209"/>
              <a:gd name="connsiteY164" fmla="*/ 323380 h 609134"/>
              <a:gd name="connsiteX165" fmla="*/ 418505 w 532209"/>
              <a:gd name="connsiteY165" fmla="*/ 19050 h 609134"/>
              <a:gd name="connsiteX166" fmla="*/ 113705 w 532209"/>
              <a:gd name="connsiteY166" fmla="*/ 19050 h 609134"/>
              <a:gd name="connsiteX167" fmla="*/ 113705 w 532209"/>
              <a:gd name="connsiteY167" fmla="*/ 323380 h 609134"/>
              <a:gd name="connsiteX168" fmla="*/ 172050 w 532209"/>
              <a:gd name="connsiteY168" fmla="*/ 323380 h 609134"/>
              <a:gd name="connsiteX169" fmla="*/ 172050 w 532209"/>
              <a:gd name="connsiteY169" fmla="*/ 342430 h 609134"/>
              <a:gd name="connsiteX170" fmla="*/ 19050 w 532209"/>
              <a:gd name="connsiteY170" fmla="*/ 342430 h 609134"/>
              <a:gd name="connsiteX171" fmla="*/ 19050 w 532209"/>
              <a:gd name="connsiteY171" fmla="*/ 371224 h 609134"/>
              <a:gd name="connsiteX172" fmla="*/ 28575 w 532209"/>
              <a:gd name="connsiteY172" fmla="*/ 380749 h 609134"/>
              <a:gd name="connsiteX173" fmla="*/ 190500 w 532209"/>
              <a:gd name="connsiteY173" fmla="*/ 380749 h 609134"/>
              <a:gd name="connsiteX174" fmla="*/ 190500 w 532209"/>
              <a:gd name="connsiteY174" fmla="*/ 380530 h 609134"/>
              <a:gd name="connsiteX175" fmla="*/ 236339 w 532209"/>
              <a:gd name="connsiteY175" fmla="*/ 380530 h 609134"/>
              <a:gd name="connsiteX176" fmla="*/ 236339 w 532209"/>
              <a:gd name="connsiteY176" fmla="*/ 399580 h 609134"/>
              <a:gd name="connsiteX177" fmla="*/ 218405 w 532209"/>
              <a:gd name="connsiteY177" fmla="*/ 399580 h 609134"/>
              <a:gd name="connsiteX178" fmla="*/ 218405 w 532209"/>
              <a:gd name="connsiteY178" fmla="*/ 438275 h 609134"/>
              <a:gd name="connsiteX179" fmla="*/ 236339 w 532209"/>
              <a:gd name="connsiteY179" fmla="*/ 438275 h 609134"/>
              <a:gd name="connsiteX180" fmla="*/ 236339 w 532209"/>
              <a:gd name="connsiteY180" fmla="*/ 457325 h 609134"/>
              <a:gd name="connsiteX181" fmla="*/ 161330 w 532209"/>
              <a:gd name="connsiteY181" fmla="*/ 457325 h 609134"/>
              <a:gd name="connsiteX182" fmla="*/ 161330 w 532209"/>
              <a:gd name="connsiteY182" fmla="*/ 438275 h 609134"/>
              <a:gd name="connsiteX183" fmla="*/ 199355 w 532209"/>
              <a:gd name="connsiteY183" fmla="*/ 438275 h 609134"/>
              <a:gd name="connsiteX184" fmla="*/ 199355 w 532209"/>
              <a:gd name="connsiteY184" fmla="*/ 399799 h 609134"/>
              <a:gd name="connsiteX185" fmla="*/ 28575 w 532209"/>
              <a:gd name="connsiteY185" fmla="*/ 399799 h 609134"/>
              <a:gd name="connsiteX186" fmla="*/ 0 w 532209"/>
              <a:gd name="connsiteY186" fmla="*/ 371224 h 609134"/>
              <a:gd name="connsiteX187" fmla="*/ 0 w 532209"/>
              <a:gd name="connsiteY187" fmla="*/ 85255 h 609134"/>
              <a:gd name="connsiteX188" fmla="*/ 28575 w 532209"/>
              <a:gd name="connsiteY188" fmla="*/ 56680 h 609134"/>
              <a:gd name="connsiteX189" fmla="*/ 94655 w 532209"/>
              <a:gd name="connsiteY189" fmla="*/ 56680 h 6091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Lst>
            <a:rect l="l" t="t" r="r" b="b"/>
            <a:pathLst>
              <a:path w="532209" h="609134">
                <a:moveTo>
                  <a:pt x="303624" y="551980"/>
                </a:moveTo>
                <a:lnTo>
                  <a:pt x="322674" y="551980"/>
                </a:lnTo>
                <a:lnTo>
                  <a:pt x="322674" y="571030"/>
                </a:lnTo>
                <a:lnTo>
                  <a:pt x="303624" y="571030"/>
                </a:lnTo>
                <a:close/>
                <a:moveTo>
                  <a:pt x="208374" y="551980"/>
                </a:moveTo>
                <a:lnTo>
                  <a:pt x="227424" y="551980"/>
                </a:lnTo>
                <a:lnTo>
                  <a:pt x="227424" y="571030"/>
                </a:lnTo>
                <a:lnTo>
                  <a:pt x="208374" y="571030"/>
                </a:lnTo>
                <a:close/>
                <a:moveTo>
                  <a:pt x="170274" y="551980"/>
                </a:moveTo>
                <a:lnTo>
                  <a:pt x="189324" y="551980"/>
                </a:lnTo>
                <a:lnTo>
                  <a:pt x="189324" y="571030"/>
                </a:lnTo>
                <a:lnTo>
                  <a:pt x="170274" y="571030"/>
                </a:lnTo>
                <a:close/>
                <a:moveTo>
                  <a:pt x="132174" y="551980"/>
                </a:moveTo>
                <a:lnTo>
                  <a:pt x="151224" y="551980"/>
                </a:lnTo>
                <a:lnTo>
                  <a:pt x="151224" y="571030"/>
                </a:lnTo>
                <a:lnTo>
                  <a:pt x="132174" y="571030"/>
                </a:lnTo>
                <a:close/>
                <a:moveTo>
                  <a:pt x="94074" y="551980"/>
                </a:moveTo>
                <a:lnTo>
                  <a:pt x="113124" y="551980"/>
                </a:lnTo>
                <a:lnTo>
                  <a:pt x="113124" y="571030"/>
                </a:lnTo>
                <a:lnTo>
                  <a:pt x="94074" y="571030"/>
                </a:lnTo>
                <a:close/>
                <a:moveTo>
                  <a:pt x="55974" y="551980"/>
                </a:moveTo>
                <a:lnTo>
                  <a:pt x="75024" y="551980"/>
                </a:lnTo>
                <a:lnTo>
                  <a:pt x="75024" y="571030"/>
                </a:lnTo>
                <a:lnTo>
                  <a:pt x="55974" y="571030"/>
                </a:lnTo>
                <a:close/>
                <a:moveTo>
                  <a:pt x="303624" y="513880"/>
                </a:moveTo>
                <a:lnTo>
                  <a:pt x="322674" y="513880"/>
                </a:lnTo>
                <a:lnTo>
                  <a:pt x="322674" y="532930"/>
                </a:lnTo>
                <a:lnTo>
                  <a:pt x="303624" y="532930"/>
                </a:lnTo>
                <a:close/>
                <a:moveTo>
                  <a:pt x="208374" y="513880"/>
                </a:moveTo>
                <a:lnTo>
                  <a:pt x="227424" y="513880"/>
                </a:lnTo>
                <a:lnTo>
                  <a:pt x="227424" y="532930"/>
                </a:lnTo>
                <a:lnTo>
                  <a:pt x="208374" y="532930"/>
                </a:lnTo>
                <a:close/>
                <a:moveTo>
                  <a:pt x="170274" y="513880"/>
                </a:moveTo>
                <a:lnTo>
                  <a:pt x="189324" y="513880"/>
                </a:lnTo>
                <a:lnTo>
                  <a:pt x="189324" y="532930"/>
                </a:lnTo>
                <a:lnTo>
                  <a:pt x="170274" y="532930"/>
                </a:lnTo>
                <a:close/>
                <a:moveTo>
                  <a:pt x="132174" y="513880"/>
                </a:moveTo>
                <a:lnTo>
                  <a:pt x="151224" y="513880"/>
                </a:lnTo>
                <a:lnTo>
                  <a:pt x="151224" y="532930"/>
                </a:lnTo>
                <a:lnTo>
                  <a:pt x="132174" y="532930"/>
                </a:lnTo>
                <a:close/>
                <a:moveTo>
                  <a:pt x="94074" y="513880"/>
                </a:moveTo>
                <a:lnTo>
                  <a:pt x="113124" y="513880"/>
                </a:lnTo>
                <a:lnTo>
                  <a:pt x="113124" y="532930"/>
                </a:lnTo>
                <a:lnTo>
                  <a:pt x="94074" y="532930"/>
                </a:lnTo>
                <a:close/>
                <a:moveTo>
                  <a:pt x="55974" y="513880"/>
                </a:moveTo>
                <a:lnTo>
                  <a:pt x="75024" y="513880"/>
                </a:lnTo>
                <a:lnTo>
                  <a:pt x="75024" y="532930"/>
                </a:lnTo>
                <a:lnTo>
                  <a:pt x="55974" y="532930"/>
                </a:lnTo>
                <a:close/>
                <a:moveTo>
                  <a:pt x="460925" y="505936"/>
                </a:moveTo>
                <a:cubicBezTo>
                  <a:pt x="455035" y="505942"/>
                  <a:pt x="450262" y="510715"/>
                  <a:pt x="450256" y="516605"/>
                </a:cubicBezTo>
                <a:lnTo>
                  <a:pt x="450256" y="569881"/>
                </a:lnTo>
                <a:cubicBezTo>
                  <a:pt x="450262" y="575771"/>
                  <a:pt x="455035" y="580544"/>
                  <a:pt x="460925" y="580550"/>
                </a:cubicBezTo>
                <a:lnTo>
                  <a:pt x="484035" y="580550"/>
                </a:lnTo>
                <a:cubicBezTo>
                  <a:pt x="489925" y="580544"/>
                  <a:pt x="494698" y="575771"/>
                  <a:pt x="494705" y="569881"/>
                </a:cubicBezTo>
                <a:lnTo>
                  <a:pt x="494705" y="516605"/>
                </a:lnTo>
                <a:cubicBezTo>
                  <a:pt x="494698" y="510715"/>
                  <a:pt x="489925" y="505942"/>
                  <a:pt x="484035" y="505936"/>
                </a:cubicBezTo>
                <a:close/>
                <a:moveTo>
                  <a:pt x="460925" y="486886"/>
                </a:moveTo>
                <a:lnTo>
                  <a:pt x="484035" y="486886"/>
                </a:lnTo>
                <a:cubicBezTo>
                  <a:pt x="500440" y="486906"/>
                  <a:pt x="513734" y="500200"/>
                  <a:pt x="513755" y="516605"/>
                </a:cubicBezTo>
                <a:lnTo>
                  <a:pt x="513755" y="569881"/>
                </a:lnTo>
                <a:cubicBezTo>
                  <a:pt x="513734" y="586286"/>
                  <a:pt x="500440" y="599580"/>
                  <a:pt x="484035" y="599600"/>
                </a:cubicBezTo>
                <a:lnTo>
                  <a:pt x="460925" y="599600"/>
                </a:lnTo>
                <a:cubicBezTo>
                  <a:pt x="444520" y="599580"/>
                  <a:pt x="431226" y="586286"/>
                  <a:pt x="431206" y="569881"/>
                </a:cubicBezTo>
                <a:lnTo>
                  <a:pt x="431206" y="516605"/>
                </a:lnTo>
                <a:cubicBezTo>
                  <a:pt x="431226" y="500200"/>
                  <a:pt x="444520" y="486906"/>
                  <a:pt x="460925" y="486886"/>
                </a:cubicBezTo>
                <a:close/>
                <a:moveTo>
                  <a:pt x="294861" y="475784"/>
                </a:moveTo>
                <a:lnTo>
                  <a:pt x="361355" y="475784"/>
                </a:lnTo>
                <a:lnTo>
                  <a:pt x="361355" y="609134"/>
                </a:lnTo>
                <a:lnTo>
                  <a:pt x="296442" y="609134"/>
                </a:lnTo>
                <a:lnTo>
                  <a:pt x="296442" y="590084"/>
                </a:lnTo>
                <a:lnTo>
                  <a:pt x="342305" y="590084"/>
                </a:lnTo>
                <a:lnTo>
                  <a:pt x="342305" y="494834"/>
                </a:lnTo>
                <a:lnTo>
                  <a:pt x="294861" y="494834"/>
                </a:lnTo>
                <a:close/>
                <a:moveTo>
                  <a:pt x="18455" y="475784"/>
                </a:moveTo>
                <a:lnTo>
                  <a:pt x="236911" y="475784"/>
                </a:lnTo>
                <a:lnTo>
                  <a:pt x="236911" y="494834"/>
                </a:lnTo>
                <a:lnTo>
                  <a:pt x="37505" y="494834"/>
                </a:lnTo>
                <a:lnTo>
                  <a:pt x="37505" y="590084"/>
                </a:lnTo>
                <a:lnTo>
                  <a:pt x="237711" y="590084"/>
                </a:lnTo>
                <a:lnTo>
                  <a:pt x="237711" y="609134"/>
                </a:lnTo>
                <a:lnTo>
                  <a:pt x="18455" y="609134"/>
                </a:lnTo>
                <a:close/>
                <a:moveTo>
                  <a:pt x="208895" y="285875"/>
                </a:moveTo>
                <a:cubicBezTo>
                  <a:pt x="209576" y="316952"/>
                  <a:pt x="234946" y="341799"/>
                  <a:pt x="266031" y="341834"/>
                </a:cubicBezTo>
                <a:cubicBezTo>
                  <a:pt x="297116" y="341799"/>
                  <a:pt x="322486" y="316952"/>
                  <a:pt x="323167" y="285875"/>
                </a:cubicBezTo>
                <a:close/>
                <a:moveTo>
                  <a:pt x="218406" y="209377"/>
                </a:moveTo>
                <a:lnTo>
                  <a:pt x="237456" y="209377"/>
                </a:lnTo>
                <a:lnTo>
                  <a:pt x="237456" y="266825"/>
                </a:lnTo>
                <a:lnTo>
                  <a:pt x="294606" y="266825"/>
                </a:lnTo>
                <a:lnTo>
                  <a:pt x="294606" y="209377"/>
                </a:lnTo>
                <a:lnTo>
                  <a:pt x="313656" y="209377"/>
                </a:lnTo>
                <a:lnTo>
                  <a:pt x="313656" y="266825"/>
                </a:lnTo>
                <a:lnTo>
                  <a:pt x="342231" y="266825"/>
                </a:lnTo>
                <a:lnTo>
                  <a:pt x="342231" y="284684"/>
                </a:lnTo>
                <a:cubicBezTo>
                  <a:pt x="342169" y="323020"/>
                  <a:pt x="313658" y="355353"/>
                  <a:pt x="275630" y="360211"/>
                </a:cubicBezTo>
                <a:lnTo>
                  <a:pt x="275630" y="609129"/>
                </a:lnTo>
                <a:lnTo>
                  <a:pt x="256580" y="609129"/>
                </a:lnTo>
                <a:lnTo>
                  <a:pt x="256580" y="360234"/>
                </a:lnTo>
                <a:cubicBezTo>
                  <a:pt x="218486" y="355442"/>
                  <a:pt x="189893" y="323079"/>
                  <a:pt x="189831" y="284684"/>
                </a:cubicBezTo>
                <a:lnTo>
                  <a:pt x="189831" y="266825"/>
                </a:lnTo>
                <a:lnTo>
                  <a:pt x="218406" y="266825"/>
                </a:lnTo>
                <a:close/>
                <a:moveTo>
                  <a:pt x="304131" y="152483"/>
                </a:moveTo>
                <a:cubicBezTo>
                  <a:pt x="298871" y="152483"/>
                  <a:pt x="294606" y="156748"/>
                  <a:pt x="294606" y="162008"/>
                </a:cubicBezTo>
                <a:cubicBezTo>
                  <a:pt x="294606" y="167268"/>
                  <a:pt x="298871" y="171533"/>
                  <a:pt x="304131" y="171533"/>
                </a:cubicBezTo>
                <a:cubicBezTo>
                  <a:pt x="309389" y="171526"/>
                  <a:pt x="313649" y="167266"/>
                  <a:pt x="313656" y="162008"/>
                </a:cubicBezTo>
                <a:cubicBezTo>
                  <a:pt x="313656" y="156748"/>
                  <a:pt x="309391" y="152483"/>
                  <a:pt x="304131" y="152483"/>
                </a:cubicBezTo>
                <a:close/>
                <a:moveTo>
                  <a:pt x="227931" y="152483"/>
                </a:moveTo>
                <a:cubicBezTo>
                  <a:pt x="222671" y="152483"/>
                  <a:pt x="218406" y="156748"/>
                  <a:pt x="218406" y="162008"/>
                </a:cubicBezTo>
                <a:cubicBezTo>
                  <a:pt x="218406" y="167268"/>
                  <a:pt x="222671" y="171533"/>
                  <a:pt x="227931" y="171533"/>
                </a:cubicBezTo>
                <a:cubicBezTo>
                  <a:pt x="233191" y="171533"/>
                  <a:pt x="237456" y="167268"/>
                  <a:pt x="237456" y="162008"/>
                </a:cubicBezTo>
                <a:cubicBezTo>
                  <a:pt x="237449" y="156750"/>
                  <a:pt x="233189" y="152490"/>
                  <a:pt x="227931" y="152483"/>
                </a:cubicBezTo>
                <a:close/>
                <a:moveTo>
                  <a:pt x="304131" y="133433"/>
                </a:moveTo>
                <a:cubicBezTo>
                  <a:pt x="319905" y="133450"/>
                  <a:pt x="332689" y="146234"/>
                  <a:pt x="332706" y="162008"/>
                </a:cubicBezTo>
                <a:cubicBezTo>
                  <a:pt x="332706" y="177789"/>
                  <a:pt x="319912" y="190583"/>
                  <a:pt x="304131" y="190583"/>
                </a:cubicBezTo>
                <a:cubicBezTo>
                  <a:pt x="288349" y="190583"/>
                  <a:pt x="275556" y="177789"/>
                  <a:pt x="275556" y="162008"/>
                </a:cubicBezTo>
                <a:cubicBezTo>
                  <a:pt x="275556" y="146227"/>
                  <a:pt x="288349" y="133433"/>
                  <a:pt x="304131" y="133433"/>
                </a:cubicBezTo>
                <a:close/>
                <a:moveTo>
                  <a:pt x="227931" y="133433"/>
                </a:moveTo>
                <a:cubicBezTo>
                  <a:pt x="243713" y="133433"/>
                  <a:pt x="256506" y="146226"/>
                  <a:pt x="256506" y="162008"/>
                </a:cubicBezTo>
                <a:cubicBezTo>
                  <a:pt x="256506" y="177789"/>
                  <a:pt x="243713" y="190583"/>
                  <a:pt x="227931" y="190583"/>
                </a:cubicBezTo>
                <a:cubicBezTo>
                  <a:pt x="212150" y="190583"/>
                  <a:pt x="199356" y="177789"/>
                  <a:pt x="199356" y="162008"/>
                </a:cubicBezTo>
                <a:cubicBezTo>
                  <a:pt x="199373" y="146234"/>
                  <a:pt x="212157" y="133450"/>
                  <a:pt x="227931" y="133433"/>
                </a:cubicBezTo>
                <a:close/>
                <a:moveTo>
                  <a:pt x="437555" y="75730"/>
                </a:moveTo>
                <a:lnTo>
                  <a:pt x="437555" y="323380"/>
                </a:lnTo>
                <a:lnTo>
                  <a:pt x="513159" y="323380"/>
                </a:lnTo>
                <a:lnTo>
                  <a:pt x="513159" y="85255"/>
                </a:lnTo>
                <a:cubicBezTo>
                  <a:pt x="513153" y="79997"/>
                  <a:pt x="508892" y="75737"/>
                  <a:pt x="503634" y="75730"/>
                </a:cubicBezTo>
                <a:close/>
                <a:moveTo>
                  <a:pt x="28575" y="75730"/>
                </a:moveTo>
                <a:cubicBezTo>
                  <a:pt x="23317" y="75737"/>
                  <a:pt x="19057" y="79998"/>
                  <a:pt x="19050" y="85255"/>
                </a:cubicBezTo>
                <a:lnTo>
                  <a:pt x="19050" y="323380"/>
                </a:lnTo>
                <a:lnTo>
                  <a:pt x="94655" y="323380"/>
                </a:lnTo>
                <a:lnTo>
                  <a:pt x="94655" y="75730"/>
                </a:lnTo>
                <a:close/>
                <a:moveTo>
                  <a:pt x="266032" y="57232"/>
                </a:moveTo>
                <a:cubicBezTo>
                  <a:pt x="323898" y="57233"/>
                  <a:pt x="370807" y="104143"/>
                  <a:pt x="370806" y="162008"/>
                </a:cubicBezTo>
                <a:cubicBezTo>
                  <a:pt x="370823" y="187790"/>
                  <a:pt x="361318" y="212671"/>
                  <a:pt x="344115" y="231874"/>
                </a:cubicBezTo>
                <a:lnTo>
                  <a:pt x="329920" y="219167"/>
                </a:lnTo>
                <a:cubicBezTo>
                  <a:pt x="359396" y="186221"/>
                  <a:pt x="358983" y="136263"/>
                  <a:pt x="328968" y="103807"/>
                </a:cubicBezTo>
                <a:cubicBezTo>
                  <a:pt x="296824" y="69048"/>
                  <a:pt x="242587" y="66929"/>
                  <a:pt x="207828" y="99074"/>
                </a:cubicBezTo>
                <a:cubicBezTo>
                  <a:pt x="173069" y="131219"/>
                  <a:pt x="170950" y="185455"/>
                  <a:pt x="203095" y="220214"/>
                </a:cubicBezTo>
                <a:lnTo>
                  <a:pt x="189115" y="233153"/>
                </a:lnTo>
                <a:cubicBezTo>
                  <a:pt x="171204" y="213789"/>
                  <a:pt x="161256" y="188383"/>
                  <a:pt x="161256" y="162006"/>
                </a:cubicBezTo>
                <a:cubicBezTo>
                  <a:pt x="161257" y="104140"/>
                  <a:pt x="208167" y="57231"/>
                  <a:pt x="266032" y="57232"/>
                </a:cubicBezTo>
                <a:close/>
                <a:moveTo>
                  <a:pt x="94655" y="0"/>
                </a:moveTo>
                <a:lnTo>
                  <a:pt x="437555" y="0"/>
                </a:lnTo>
                <a:lnTo>
                  <a:pt x="437555" y="56680"/>
                </a:lnTo>
                <a:lnTo>
                  <a:pt x="503634" y="56680"/>
                </a:lnTo>
                <a:cubicBezTo>
                  <a:pt x="519409" y="56697"/>
                  <a:pt x="532192" y="69481"/>
                  <a:pt x="532209" y="85255"/>
                </a:cubicBezTo>
                <a:lnTo>
                  <a:pt x="532209" y="371224"/>
                </a:lnTo>
                <a:cubicBezTo>
                  <a:pt x="532192" y="386998"/>
                  <a:pt x="519409" y="399782"/>
                  <a:pt x="503634" y="399799"/>
                </a:cubicBezTo>
                <a:lnTo>
                  <a:pt x="333375" y="399799"/>
                </a:lnTo>
                <a:lnTo>
                  <a:pt x="333375" y="438275"/>
                </a:lnTo>
                <a:lnTo>
                  <a:pt x="369689" y="438275"/>
                </a:lnTo>
                <a:lnTo>
                  <a:pt x="369689" y="457325"/>
                </a:lnTo>
                <a:lnTo>
                  <a:pt x="295275" y="457325"/>
                </a:lnTo>
                <a:lnTo>
                  <a:pt x="295275" y="438275"/>
                </a:lnTo>
                <a:lnTo>
                  <a:pt x="314325" y="438275"/>
                </a:lnTo>
                <a:lnTo>
                  <a:pt x="314325" y="399580"/>
                </a:lnTo>
                <a:lnTo>
                  <a:pt x="295275" y="399580"/>
                </a:lnTo>
                <a:lnTo>
                  <a:pt x="295275" y="380530"/>
                </a:lnTo>
                <a:lnTo>
                  <a:pt x="341114" y="380530"/>
                </a:lnTo>
                <a:lnTo>
                  <a:pt x="341114" y="380749"/>
                </a:lnTo>
                <a:lnTo>
                  <a:pt x="503634" y="380749"/>
                </a:lnTo>
                <a:cubicBezTo>
                  <a:pt x="508892" y="380742"/>
                  <a:pt x="513153" y="376482"/>
                  <a:pt x="513159" y="371224"/>
                </a:cubicBezTo>
                <a:lnTo>
                  <a:pt x="513159" y="342430"/>
                </a:lnTo>
                <a:lnTo>
                  <a:pt x="363792" y="342430"/>
                </a:lnTo>
                <a:lnTo>
                  <a:pt x="363792" y="323380"/>
                </a:lnTo>
                <a:lnTo>
                  <a:pt x="418505" y="323380"/>
                </a:lnTo>
                <a:lnTo>
                  <a:pt x="418505" y="19050"/>
                </a:lnTo>
                <a:lnTo>
                  <a:pt x="113705" y="19050"/>
                </a:lnTo>
                <a:lnTo>
                  <a:pt x="113705" y="323380"/>
                </a:lnTo>
                <a:lnTo>
                  <a:pt x="172050" y="323380"/>
                </a:lnTo>
                <a:lnTo>
                  <a:pt x="172050" y="342430"/>
                </a:lnTo>
                <a:lnTo>
                  <a:pt x="19050" y="342430"/>
                </a:lnTo>
                <a:lnTo>
                  <a:pt x="19050" y="371224"/>
                </a:lnTo>
                <a:cubicBezTo>
                  <a:pt x="19057" y="376481"/>
                  <a:pt x="23317" y="380742"/>
                  <a:pt x="28575" y="380749"/>
                </a:cubicBezTo>
                <a:lnTo>
                  <a:pt x="190500" y="380749"/>
                </a:lnTo>
                <a:lnTo>
                  <a:pt x="190500" y="380530"/>
                </a:lnTo>
                <a:lnTo>
                  <a:pt x="236339" y="380530"/>
                </a:lnTo>
                <a:lnTo>
                  <a:pt x="236339" y="399580"/>
                </a:lnTo>
                <a:lnTo>
                  <a:pt x="218405" y="399580"/>
                </a:lnTo>
                <a:lnTo>
                  <a:pt x="218405" y="438275"/>
                </a:lnTo>
                <a:lnTo>
                  <a:pt x="236339" y="438275"/>
                </a:lnTo>
                <a:lnTo>
                  <a:pt x="236339" y="457325"/>
                </a:lnTo>
                <a:lnTo>
                  <a:pt x="161330" y="457325"/>
                </a:lnTo>
                <a:lnTo>
                  <a:pt x="161330" y="438275"/>
                </a:lnTo>
                <a:lnTo>
                  <a:pt x="199355" y="438275"/>
                </a:lnTo>
                <a:lnTo>
                  <a:pt x="199355" y="399799"/>
                </a:lnTo>
                <a:lnTo>
                  <a:pt x="28575" y="399799"/>
                </a:lnTo>
                <a:cubicBezTo>
                  <a:pt x="12801" y="399782"/>
                  <a:pt x="17" y="386998"/>
                  <a:pt x="0" y="371224"/>
                </a:cubicBezTo>
                <a:lnTo>
                  <a:pt x="0" y="85255"/>
                </a:lnTo>
                <a:cubicBezTo>
                  <a:pt x="17" y="69481"/>
                  <a:pt x="12801" y="56697"/>
                  <a:pt x="28575" y="56680"/>
                </a:cubicBezTo>
                <a:lnTo>
                  <a:pt x="94655" y="56680"/>
                </a:lnTo>
                <a:close/>
              </a:path>
            </a:pathLst>
          </a:custGeom>
          <a:solidFill>
            <a:schemeClr val="accent6">
              <a:lumMod val="75000"/>
            </a:schemeClr>
          </a:solidFill>
          <a:ln w="9525" cap="flat">
            <a:noFill/>
            <a:prstDash val="solid"/>
            <a:miter/>
          </a:ln>
        </p:spPr>
        <p:txBody>
          <a:bodyPr rtlCol="0" anchor="ctr"/>
          <a:lstStyle/>
          <a:p>
            <a:pPr defTabSz="457200"/>
            <a:endParaRPr lang="zh-CN" altLang="en-US">
              <a:solidFill>
                <a:srgbClr val="222222"/>
              </a:solidFill>
              <a:latin typeface="微软雅黑" panose="020B0503020204020204" pitchFamily="34" charset="-122"/>
              <a:ea typeface="微软雅黑" panose="020B0503020204020204" pitchFamily="34" charset="-122"/>
            </a:endParaRPr>
          </a:p>
        </p:txBody>
      </p:sp>
      <p:sp>
        <p:nvSpPr>
          <p:cNvPr id="93" name="文本框 92"/>
          <p:cNvSpPr txBox="1"/>
          <p:nvPr>
            <p:custDataLst>
              <p:tags r:id="rId18"/>
            </p:custDataLst>
          </p:nvPr>
        </p:nvSpPr>
        <p:spPr>
          <a:xfrm>
            <a:off x="1925850" y="2859545"/>
            <a:ext cx="1274550" cy="728982"/>
          </a:xfrm>
          <a:prstGeom prst="rect">
            <a:avLst/>
          </a:prstGeom>
          <a:noFill/>
        </p:spPr>
        <p:txBody>
          <a:bodyPr wrap="square" rtlCol="0">
            <a:normAutofit/>
          </a:bodyPr>
          <a:lstStyle>
            <a:defPPr>
              <a:defRPr lang="en-US"/>
            </a:defPPr>
            <a:lvl1pPr algn="ctr">
              <a:defRPr kumimoji="1" b="1">
                <a:solidFill>
                  <a:srgbClr val="2196F3"/>
                </a:solidFill>
                <a:latin typeface="微软雅黑" panose="020B0503020204020204" pitchFamily="34" charset="-122"/>
              </a:defRPr>
            </a:lvl1pPr>
          </a:lstStyle>
          <a:p>
            <a:pPr defTabSz="457200">
              <a:lnSpc>
                <a:spcPct val="120000"/>
              </a:lnSpc>
            </a:pPr>
            <a:r>
              <a:rPr lang="zh-CN" altLang="en-US" spc="300">
                <a:solidFill>
                  <a:schemeClr val="tx1"/>
                </a:solidFill>
                <a:effectLst>
                  <a:outerShdw blurRad="38100" dist="19050" dir="2700000" algn="tl" rotWithShape="0">
                    <a:schemeClr val="dk1">
                      <a:alpha val="40000"/>
                    </a:schemeClr>
                  </a:outerShdw>
                </a:effectLst>
                <a:latin typeface="微软雅黑" panose="020B0503020204020204" pitchFamily="34" charset="-122"/>
                <a:ea typeface="微软雅黑" panose="020B0503020204020204" pitchFamily="34" charset="-122"/>
              </a:rPr>
              <a:t>沟通能力</a:t>
            </a:r>
          </a:p>
        </p:txBody>
      </p:sp>
      <p:sp>
        <p:nvSpPr>
          <p:cNvPr id="94" name="文本框 93"/>
          <p:cNvSpPr txBox="1"/>
          <p:nvPr>
            <p:custDataLst>
              <p:tags r:id="rId19"/>
            </p:custDataLst>
          </p:nvPr>
        </p:nvSpPr>
        <p:spPr>
          <a:xfrm>
            <a:off x="4184097" y="2859545"/>
            <a:ext cx="1468558" cy="728982"/>
          </a:xfrm>
          <a:prstGeom prst="rect">
            <a:avLst/>
          </a:prstGeom>
          <a:noFill/>
        </p:spPr>
        <p:txBody>
          <a:bodyPr wrap="square" rtlCol="0">
            <a:normAutofit/>
          </a:bodyPr>
          <a:lstStyle>
            <a:defPPr>
              <a:defRPr lang="en-US"/>
            </a:defPPr>
            <a:lvl1pPr algn="ctr">
              <a:defRPr kumimoji="1" b="1">
                <a:solidFill>
                  <a:srgbClr val="2196F3"/>
                </a:solidFill>
                <a:latin typeface="微软雅黑" panose="020B0503020204020204" pitchFamily="34" charset="-122"/>
              </a:defRPr>
            </a:lvl1pPr>
          </a:lstStyle>
          <a:p>
            <a:pPr defTabSz="457200">
              <a:lnSpc>
                <a:spcPct val="120000"/>
              </a:lnSpc>
            </a:pPr>
            <a:r>
              <a:rPr lang="zh-CN" altLang="en-US" spc="300">
                <a:solidFill>
                  <a:srgbClr val="FFFFFF"/>
                </a:solidFill>
                <a:latin typeface="微软雅黑" panose="020B0503020204020204" pitchFamily="34" charset="-122"/>
                <a:ea typeface="微软雅黑" panose="020B0503020204020204" pitchFamily="34" charset="-122"/>
              </a:rPr>
              <a:t>服务意识</a:t>
            </a:r>
          </a:p>
        </p:txBody>
      </p:sp>
      <p:sp>
        <p:nvSpPr>
          <p:cNvPr id="96" name="文本框 95"/>
          <p:cNvSpPr txBox="1"/>
          <p:nvPr>
            <p:custDataLst>
              <p:tags r:id="rId20"/>
            </p:custDataLst>
          </p:nvPr>
        </p:nvSpPr>
        <p:spPr>
          <a:xfrm>
            <a:off x="6553823" y="2859545"/>
            <a:ext cx="1439606" cy="728982"/>
          </a:xfrm>
          <a:prstGeom prst="rect">
            <a:avLst/>
          </a:prstGeom>
          <a:noFill/>
        </p:spPr>
        <p:txBody>
          <a:bodyPr wrap="square" rtlCol="0">
            <a:normAutofit/>
          </a:bodyPr>
          <a:lstStyle>
            <a:defPPr>
              <a:defRPr lang="en-US"/>
            </a:defPPr>
            <a:lvl1pPr algn="ctr">
              <a:defRPr kumimoji="1" b="1">
                <a:solidFill>
                  <a:srgbClr val="2196F3"/>
                </a:solidFill>
                <a:latin typeface="微软雅黑" panose="020B0503020204020204" pitchFamily="34" charset="-122"/>
              </a:defRPr>
            </a:lvl1pPr>
          </a:lstStyle>
          <a:p>
            <a:pPr defTabSz="457200">
              <a:lnSpc>
                <a:spcPct val="120000"/>
              </a:lnSpc>
            </a:pPr>
            <a:r>
              <a:rPr lang="zh-CN" altLang="en-US" spc="300">
                <a:solidFill>
                  <a:schemeClr val="tx1"/>
                </a:solidFill>
                <a:effectLst>
                  <a:outerShdw blurRad="38100" dist="19050" dir="2700000" algn="tl" rotWithShape="0">
                    <a:schemeClr val="dk1">
                      <a:alpha val="40000"/>
                    </a:schemeClr>
                  </a:outerShdw>
                </a:effectLst>
                <a:latin typeface="微软雅黑" panose="020B0503020204020204" pitchFamily="34" charset="-122"/>
                <a:ea typeface="微软雅黑" panose="020B0503020204020204" pitchFamily="34" charset="-122"/>
              </a:rPr>
              <a:t>解决问题</a:t>
            </a:r>
          </a:p>
        </p:txBody>
      </p:sp>
      <p:sp>
        <p:nvSpPr>
          <p:cNvPr id="97" name="文本框 96"/>
          <p:cNvSpPr txBox="1"/>
          <p:nvPr>
            <p:custDataLst>
              <p:tags r:id="rId21"/>
            </p:custDataLst>
          </p:nvPr>
        </p:nvSpPr>
        <p:spPr>
          <a:xfrm>
            <a:off x="8991604" y="2859545"/>
            <a:ext cx="1274546" cy="728982"/>
          </a:xfrm>
          <a:prstGeom prst="rect">
            <a:avLst/>
          </a:prstGeom>
          <a:noFill/>
        </p:spPr>
        <p:txBody>
          <a:bodyPr wrap="square" rtlCol="0">
            <a:normAutofit/>
          </a:bodyPr>
          <a:lstStyle>
            <a:defPPr>
              <a:defRPr lang="en-US"/>
            </a:defPPr>
            <a:lvl1pPr algn="ctr">
              <a:defRPr kumimoji="1" b="1">
                <a:solidFill>
                  <a:srgbClr val="2196F3"/>
                </a:solidFill>
                <a:latin typeface="微软雅黑" panose="020B0503020204020204" pitchFamily="34" charset="-122"/>
              </a:defRPr>
            </a:lvl1pPr>
          </a:lstStyle>
          <a:p>
            <a:pPr defTabSz="457200">
              <a:lnSpc>
                <a:spcPct val="120000"/>
              </a:lnSpc>
            </a:pPr>
            <a:r>
              <a:rPr lang="zh-CN" altLang="en-US" spc="300">
                <a:solidFill>
                  <a:srgbClr val="FFFFFF"/>
                </a:solidFill>
                <a:latin typeface="微软雅黑" panose="020B0503020204020204" pitchFamily="34" charset="-122"/>
                <a:ea typeface="微软雅黑" panose="020B0503020204020204" pitchFamily="34" charset="-122"/>
              </a:rPr>
              <a:t>执行力</a:t>
            </a:r>
          </a:p>
        </p:txBody>
      </p:sp>
      <p:sp>
        <p:nvSpPr>
          <p:cNvPr id="98" name="文本框 97"/>
          <p:cNvSpPr txBox="1"/>
          <p:nvPr>
            <p:custDataLst>
              <p:tags r:id="rId22"/>
            </p:custDataLst>
          </p:nvPr>
        </p:nvSpPr>
        <p:spPr>
          <a:xfrm>
            <a:off x="1925850" y="5205415"/>
            <a:ext cx="1274550" cy="728982"/>
          </a:xfrm>
          <a:prstGeom prst="rect">
            <a:avLst/>
          </a:prstGeom>
          <a:noFill/>
        </p:spPr>
        <p:txBody>
          <a:bodyPr wrap="square" rtlCol="0">
            <a:normAutofit/>
          </a:bodyPr>
          <a:lstStyle>
            <a:defPPr>
              <a:defRPr lang="en-US"/>
            </a:defPPr>
            <a:lvl1pPr algn="ctr">
              <a:defRPr kumimoji="1" b="1">
                <a:solidFill>
                  <a:srgbClr val="2196F3"/>
                </a:solidFill>
                <a:latin typeface="微软雅黑" panose="020B0503020204020204" pitchFamily="34" charset="-122"/>
              </a:defRPr>
            </a:lvl1pPr>
          </a:lstStyle>
          <a:p>
            <a:pPr defTabSz="457200">
              <a:lnSpc>
                <a:spcPct val="120000"/>
              </a:lnSpc>
            </a:pPr>
            <a:r>
              <a:rPr lang="zh-CN" altLang="en-US" spc="300">
                <a:solidFill>
                  <a:srgbClr val="FFFFFF"/>
                </a:solidFill>
                <a:latin typeface="微软雅黑" panose="020B0503020204020204" pitchFamily="34" charset="-122"/>
                <a:ea typeface="微软雅黑" panose="020B0503020204020204" pitchFamily="34" charset="-122"/>
              </a:rPr>
              <a:t>主动性</a:t>
            </a:r>
          </a:p>
        </p:txBody>
      </p:sp>
      <p:sp>
        <p:nvSpPr>
          <p:cNvPr id="99" name="文本框 98"/>
          <p:cNvSpPr txBox="1"/>
          <p:nvPr>
            <p:custDataLst>
              <p:tags r:id="rId23"/>
            </p:custDataLst>
          </p:nvPr>
        </p:nvSpPr>
        <p:spPr>
          <a:xfrm>
            <a:off x="6553823" y="5205415"/>
            <a:ext cx="1439606" cy="728982"/>
          </a:xfrm>
          <a:prstGeom prst="rect">
            <a:avLst/>
          </a:prstGeom>
          <a:noFill/>
        </p:spPr>
        <p:txBody>
          <a:bodyPr wrap="square" rtlCol="0">
            <a:normAutofit/>
          </a:bodyPr>
          <a:lstStyle>
            <a:defPPr>
              <a:defRPr lang="en-US"/>
            </a:defPPr>
            <a:lvl1pPr algn="ctr">
              <a:defRPr kumimoji="1" b="1">
                <a:solidFill>
                  <a:srgbClr val="2196F3"/>
                </a:solidFill>
                <a:latin typeface="微软雅黑" panose="020B0503020204020204" pitchFamily="34" charset="-122"/>
              </a:defRPr>
            </a:lvl1pPr>
          </a:lstStyle>
          <a:p>
            <a:pPr defTabSz="457200">
              <a:lnSpc>
                <a:spcPct val="120000"/>
              </a:lnSpc>
            </a:pPr>
            <a:r>
              <a:rPr lang="zh-CN" altLang="en-US" spc="300">
                <a:solidFill>
                  <a:srgbClr val="FFFFFF"/>
                </a:solidFill>
                <a:latin typeface="微软雅黑" panose="020B0503020204020204" pitchFamily="34" charset="-122"/>
                <a:ea typeface="微软雅黑" panose="020B0503020204020204" pitchFamily="34" charset="-122"/>
              </a:rPr>
              <a:t>灵活性</a:t>
            </a:r>
          </a:p>
        </p:txBody>
      </p:sp>
      <p:sp>
        <p:nvSpPr>
          <p:cNvPr id="100" name="文本框 99"/>
          <p:cNvSpPr txBox="1"/>
          <p:nvPr>
            <p:custDataLst>
              <p:tags r:id="rId24"/>
            </p:custDataLst>
          </p:nvPr>
        </p:nvSpPr>
        <p:spPr>
          <a:xfrm>
            <a:off x="8866448" y="5205415"/>
            <a:ext cx="1524858" cy="728982"/>
          </a:xfrm>
          <a:prstGeom prst="rect">
            <a:avLst/>
          </a:prstGeom>
          <a:noFill/>
        </p:spPr>
        <p:txBody>
          <a:bodyPr wrap="square" rtlCol="0">
            <a:normAutofit/>
          </a:bodyPr>
          <a:lstStyle>
            <a:defPPr>
              <a:defRPr lang="en-US"/>
            </a:defPPr>
            <a:lvl1pPr algn="ctr">
              <a:defRPr kumimoji="1" b="1">
                <a:solidFill>
                  <a:srgbClr val="2196F3"/>
                </a:solidFill>
                <a:latin typeface="微软雅黑" panose="020B0503020204020204" pitchFamily="34" charset="-122"/>
              </a:defRPr>
            </a:lvl1pPr>
          </a:lstStyle>
          <a:p>
            <a:pPr defTabSz="457200">
              <a:lnSpc>
                <a:spcPct val="120000"/>
              </a:lnSpc>
            </a:pPr>
            <a:r>
              <a:rPr lang="zh-CN" altLang="en-US" spc="300">
                <a:solidFill>
                  <a:schemeClr val="tx1"/>
                </a:solidFill>
                <a:effectLst>
                  <a:outerShdw blurRad="38100" dist="19050" dir="2700000" algn="tl" rotWithShape="0">
                    <a:schemeClr val="dk1">
                      <a:alpha val="40000"/>
                    </a:schemeClr>
                  </a:outerShdw>
                </a:effectLst>
                <a:latin typeface="微软雅黑" panose="020B0503020204020204" pitchFamily="34" charset="-122"/>
                <a:ea typeface="微软雅黑" panose="020B0503020204020204" pitchFamily="34" charset="-122"/>
              </a:rPr>
              <a:t>成就导向</a:t>
            </a:r>
          </a:p>
        </p:txBody>
      </p:sp>
      <p:sp>
        <p:nvSpPr>
          <p:cNvPr id="101" name="文本框 100"/>
          <p:cNvSpPr txBox="1"/>
          <p:nvPr>
            <p:custDataLst>
              <p:tags r:id="rId25"/>
            </p:custDataLst>
          </p:nvPr>
        </p:nvSpPr>
        <p:spPr>
          <a:xfrm>
            <a:off x="4184097" y="5205415"/>
            <a:ext cx="1468558" cy="728982"/>
          </a:xfrm>
          <a:prstGeom prst="rect">
            <a:avLst/>
          </a:prstGeom>
          <a:noFill/>
        </p:spPr>
        <p:txBody>
          <a:bodyPr wrap="square" rtlCol="0">
            <a:normAutofit/>
          </a:bodyPr>
          <a:lstStyle>
            <a:defPPr>
              <a:defRPr lang="en-US"/>
            </a:defPPr>
            <a:lvl1pPr algn="ctr">
              <a:defRPr kumimoji="1" b="1">
                <a:solidFill>
                  <a:srgbClr val="2196F3"/>
                </a:solidFill>
                <a:latin typeface="微软雅黑" panose="020B0503020204020204" pitchFamily="34" charset="-122"/>
              </a:defRPr>
            </a:lvl1pPr>
          </a:lstStyle>
          <a:p>
            <a:pPr defTabSz="457200">
              <a:lnSpc>
                <a:spcPct val="120000"/>
              </a:lnSpc>
            </a:pPr>
            <a:r>
              <a:rPr lang="zh-CN" altLang="en-US" spc="300">
                <a:solidFill>
                  <a:schemeClr val="tx1"/>
                </a:solidFill>
                <a:effectLst>
                  <a:outerShdw blurRad="38100" dist="19050" dir="2700000" algn="tl" rotWithShape="0">
                    <a:schemeClr val="dk1">
                      <a:alpha val="40000"/>
                    </a:schemeClr>
                  </a:outerShdw>
                </a:effectLst>
                <a:latin typeface="微软雅黑" panose="020B0503020204020204" pitchFamily="34" charset="-122"/>
                <a:ea typeface="微软雅黑" panose="020B0503020204020204" pitchFamily="34" charset="-122"/>
              </a:rPr>
              <a:t>信息收集能力</a:t>
            </a:r>
          </a:p>
        </p:txBody>
      </p:sp>
      <p:sp>
        <p:nvSpPr>
          <p:cNvPr id="3" name="文本框 2"/>
          <p:cNvSpPr txBox="1"/>
          <p:nvPr/>
        </p:nvSpPr>
        <p:spPr>
          <a:xfrm>
            <a:off x="680720" y="446405"/>
            <a:ext cx="2889250" cy="460375"/>
          </a:xfrm>
          <a:prstGeom prst="rect">
            <a:avLst/>
          </a:prstGeom>
          <a:noFill/>
        </p:spPr>
        <p:txBody>
          <a:bodyPr wrap="square" rtlCol="0">
            <a:spAutoFit/>
          </a:bodyPr>
          <a:lstStyle/>
          <a:p>
            <a:r>
              <a:rPr lang="en-US" altLang="zh-CN" sz="2400" b="1">
                <a:latin typeface="微软雅黑" panose="020B0503020204020204" pitchFamily="34" charset="-122"/>
                <a:ea typeface="微软雅黑" panose="020B0503020204020204" pitchFamily="34" charset="-122"/>
                <a:cs typeface="微软雅黑" panose="020B0503020204020204" pitchFamily="34" charset="-122"/>
              </a:rPr>
              <a:t>SSC</a:t>
            </a:r>
            <a:r>
              <a:rPr lang="zh-CN" altLang="en-US" sz="2400" b="1">
                <a:latin typeface="微软雅黑" panose="020B0503020204020204" pitchFamily="34" charset="-122"/>
                <a:ea typeface="微软雅黑" panose="020B0503020204020204" pitchFamily="34" charset="-122"/>
                <a:cs typeface="微软雅黑" panose="020B0503020204020204" pitchFamily="34" charset="-122"/>
              </a:rPr>
              <a:t>胜任力模型</a:t>
            </a:r>
          </a:p>
        </p:txBody>
      </p:sp>
      <p:pic>
        <p:nvPicPr>
          <p:cNvPr id="2" name="图形 1"/>
          <p:cNvPicPr>
            <a:picLocks noChangeAspect="1"/>
          </p:cNvPicPr>
          <p:nvPr/>
        </p:nvPicPr>
        <p:blipFill>
          <a:blip r:embed="rId27"/>
          <a:stretch>
            <a:fillRect/>
          </a:stretch>
        </p:blipFill>
        <p:spPr>
          <a:xfrm>
            <a:off x="9726079" y="333234"/>
            <a:ext cx="1964618" cy="686373"/>
          </a:xfrm>
          <a:prstGeom prst="rect">
            <a:avLst/>
          </a:prstGeom>
        </p:spPr>
      </p:pic>
    </p:spTree>
    <p:custDataLst>
      <p:tags r:id="rId1"/>
    </p:custDataLst>
  </p:cSld>
  <p:clrMapOvr>
    <a:masterClrMapping/>
  </p:clrMapOvr>
  <mc:AlternateContent xmlns:mc="http://schemas.openxmlformats.org/markup-compatibility/2006" xmlns:p14="http://schemas.microsoft.com/office/powerpoint/2010/main">
    <mc:Choice Requires="p14">
      <p:transition/>
    </mc:Choice>
    <mc:Fallback xmlns="">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矩形 4"/>
          <p:cNvSpPr/>
          <p:nvPr/>
        </p:nvSpPr>
        <p:spPr>
          <a:xfrm>
            <a:off x="200581" y="-67047"/>
            <a:ext cx="12192000" cy="6858000"/>
          </a:xfrm>
          <a:prstGeom prst="rect">
            <a:avLst/>
          </a:prstGeom>
          <a:gradFill flip="none" rotWithShape="1">
            <a:gsLst>
              <a:gs pos="0">
                <a:srgbClr val="449A63"/>
              </a:gs>
              <a:gs pos="100000">
                <a:srgbClr val="2B6640"/>
              </a:gs>
            </a:gsLst>
            <a:lin ang="189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defRPr/>
            </a:pPr>
            <a:endParaRPr kumimoji="0" lang="zh-CN" altLang="en-US" sz="1800" b="0" i="0" u="none" strike="noStrike" kern="1200" cap="none" spc="0" normalizeH="0" baseline="0" noProof="0" dirty="0">
              <a:ln>
                <a:noFill/>
              </a:ln>
              <a:solidFill>
                <a:prstClr val="white"/>
              </a:solidFill>
              <a:effectLst/>
              <a:uLnTx/>
              <a:uFillTx/>
              <a:latin typeface="等线" panose="02010600030101010101" charset="-122"/>
              <a:ea typeface="等线" panose="02010600030101010101" charset="-122"/>
              <a:cs typeface="+mn-cs"/>
            </a:endParaRPr>
          </a:p>
        </p:txBody>
      </p:sp>
      <p:grpSp>
        <p:nvGrpSpPr>
          <p:cNvPr id="6" name="组合 5"/>
          <p:cNvGrpSpPr/>
          <p:nvPr/>
        </p:nvGrpSpPr>
        <p:grpSpPr>
          <a:xfrm>
            <a:off x="6727580" y="2310382"/>
            <a:ext cx="5154178" cy="4971511"/>
            <a:chOff x="8705175" y="708628"/>
            <a:chExt cx="408400" cy="393926"/>
          </a:xfrm>
          <a:solidFill>
            <a:schemeClr val="bg1">
              <a:alpha val="10000"/>
            </a:schemeClr>
          </a:solidFill>
        </p:grpSpPr>
        <p:sp>
          <p:nvSpPr>
            <p:cNvPr id="7" name="Freeform 5"/>
            <p:cNvSpPr>
              <a:spLocks noEditPoints="1"/>
            </p:cNvSpPr>
            <p:nvPr/>
          </p:nvSpPr>
          <p:spPr bwMode="auto">
            <a:xfrm>
              <a:off x="8705175" y="791951"/>
              <a:ext cx="210459" cy="310603"/>
            </a:xfrm>
            <a:custGeom>
              <a:avLst/>
              <a:gdLst>
                <a:gd name="T0" fmla="*/ 286 w 286"/>
                <a:gd name="T1" fmla="*/ 229 h 421"/>
                <a:gd name="T2" fmla="*/ 265 w 286"/>
                <a:gd name="T3" fmla="*/ 163 h 421"/>
                <a:gd name="T4" fmla="*/ 176 w 286"/>
                <a:gd name="T5" fmla="*/ 0 h 421"/>
                <a:gd name="T6" fmla="*/ 109 w 286"/>
                <a:gd name="T7" fmla="*/ 38 h 421"/>
                <a:gd name="T8" fmla="*/ 170 w 286"/>
                <a:gd name="T9" fmla="*/ 31 h 421"/>
                <a:gd name="T10" fmla="*/ 250 w 286"/>
                <a:gd name="T11" fmla="*/ 146 h 421"/>
                <a:gd name="T12" fmla="*/ 186 w 286"/>
                <a:gd name="T13" fmla="*/ 116 h 421"/>
                <a:gd name="T14" fmla="*/ 83 w 286"/>
                <a:gd name="T15" fmla="*/ 42 h 421"/>
                <a:gd name="T16" fmla="*/ 34 w 286"/>
                <a:gd name="T17" fmla="*/ 101 h 421"/>
                <a:gd name="T18" fmla="*/ 88 w 286"/>
                <a:gd name="T19" fmla="*/ 73 h 421"/>
                <a:gd name="T20" fmla="*/ 169 w 286"/>
                <a:gd name="T21" fmla="*/ 115 h 421"/>
                <a:gd name="T22" fmla="*/ 0 w 286"/>
                <a:gd name="T23" fmla="*/ 237 h 421"/>
                <a:gd name="T24" fmla="*/ 159 w 286"/>
                <a:gd name="T25" fmla="*/ 343 h 421"/>
                <a:gd name="T26" fmla="*/ 130 w 286"/>
                <a:gd name="T27" fmla="*/ 421 h 421"/>
                <a:gd name="T28" fmla="*/ 269 w 286"/>
                <a:gd name="T29" fmla="*/ 290 h 421"/>
                <a:gd name="T30" fmla="*/ 268 w 286"/>
                <a:gd name="T31" fmla="*/ 290 h 421"/>
                <a:gd name="T32" fmla="*/ 286 w 286"/>
                <a:gd name="T33" fmla="*/ 229 h 421"/>
                <a:gd name="T34" fmla="*/ 109 w 286"/>
                <a:gd name="T35" fmla="*/ 224 h 421"/>
                <a:gd name="T36" fmla="*/ 140 w 286"/>
                <a:gd name="T37" fmla="*/ 193 h 421"/>
                <a:gd name="T38" fmla="*/ 171 w 286"/>
                <a:gd name="T39" fmla="*/ 224 h 421"/>
                <a:gd name="T40" fmla="*/ 140 w 286"/>
                <a:gd name="T41" fmla="*/ 255 h 421"/>
                <a:gd name="T42" fmla="*/ 109 w 286"/>
                <a:gd name="T43" fmla="*/ 224 h 4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286" h="421">
                  <a:moveTo>
                    <a:pt x="286" y="229"/>
                  </a:moveTo>
                  <a:cubicBezTo>
                    <a:pt x="286" y="204"/>
                    <a:pt x="278" y="182"/>
                    <a:pt x="265" y="163"/>
                  </a:cubicBezTo>
                  <a:cubicBezTo>
                    <a:pt x="258" y="137"/>
                    <a:pt x="229" y="39"/>
                    <a:pt x="176" y="0"/>
                  </a:cubicBezTo>
                  <a:cubicBezTo>
                    <a:pt x="109" y="38"/>
                    <a:pt x="109" y="38"/>
                    <a:pt x="109" y="38"/>
                  </a:cubicBezTo>
                  <a:cubicBezTo>
                    <a:pt x="109" y="38"/>
                    <a:pt x="158" y="57"/>
                    <a:pt x="170" y="31"/>
                  </a:cubicBezTo>
                  <a:cubicBezTo>
                    <a:pt x="180" y="8"/>
                    <a:pt x="232" y="88"/>
                    <a:pt x="250" y="146"/>
                  </a:cubicBezTo>
                  <a:cubicBezTo>
                    <a:pt x="233" y="130"/>
                    <a:pt x="211" y="119"/>
                    <a:pt x="186" y="116"/>
                  </a:cubicBezTo>
                  <a:cubicBezTo>
                    <a:pt x="159" y="86"/>
                    <a:pt x="121" y="53"/>
                    <a:pt x="83" y="42"/>
                  </a:cubicBezTo>
                  <a:cubicBezTo>
                    <a:pt x="34" y="101"/>
                    <a:pt x="34" y="101"/>
                    <a:pt x="34" y="101"/>
                  </a:cubicBezTo>
                  <a:cubicBezTo>
                    <a:pt x="34" y="101"/>
                    <a:pt x="87" y="101"/>
                    <a:pt x="88" y="73"/>
                  </a:cubicBezTo>
                  <a:cubicBezTo>
                    <a:pt x="90" y="54"/>
                    <a:pt x="132" y="81"/>
                    <a:pt x="169" y="115"/>
                  </a:cubicBezTo>
                  <a:cubicBezTo>
                    <a:pt x="106" y="117"/>
                    <a:pt x="0" y="175"/>
                    <a:pt x="0" y="237"/>
                  </a:cubicBezTo>
                  <a:cubicBezTo>
                    <a:pt x="0" y="296"/>
                    <a:pt x="95" y="337"/>
                    <a:pt x="159" y="343"/>
                  </a:cubicBezTo>
                  <a:cubicBezTo>
                    <a:pt x="154" y="395"/>
                    <a:pt x="130" y="421"/>
                    <a:pt x="130" y="421"/>
                  </a:cubicBezTo>
                  <a:cubicBezTo>
                    <a:pt x="228" y="375"/>
                    <a:pt x="269" y="290"/>
                    <a:pt x="269" y="290"/>
                  </a:cubicBezTo>
                  <a:cubicBezTo>
                    <a:pt x="268" y="290"/>
                    <a:pt x="268" y="290"/>
                    <a:pt x="268" y="290"/>
                  </a:cubicBezTo>
                  <a:cubicBezTo>
                    <a:pt x="280" y="273"/>
                    <a:pt x="286" y="252"/>
                    <a:pt x="286" y="229"/>
                  </a:cubicBezTo>
                  <a:moveTo>
                    <a:pt x="109" y="224"/>
                  </a:moveTo>
                  <a:cubicBezTo>
                    <a:pt x="109" y="207"/>
                    <a:pt x="123" y="193"/>
                    <a:pt x="140" y="193"/>
                  </a:cubicBezTo>
                  <a:cubicBezTo>
                    <a:pt x="157" y="193"/>
                    <a:pt x="171" y="207"/>
                    <a:pt x="171" y="224"/>
                  </a:cubicBezTo>
                  <a:cubicBezTo>
                    <a:pt x="171" y="241"/>
                    <a:pt x="157" y="255"/>
                    <a:pt x="140" y="255"/>
                  </a:cubicBezTo>
                  <a:cubicBezTo>
                    <a:pt x="123" y="255"/>
                    <a:pt x="109" y="241"/>
                    <a:pt x="109" y="224"/>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black"/>
                </a:solidFill>
                <a:effectLst/>
                <a:uLnTx/>
                <a:uFillTx/>
                <a:latin typeface="等线" panose="02010600030101010101" charset="-122"/>
                <a:ea typeface="等线" panose="02010600030101010101" charset="-122"/>
                <a:cs typeface="+mn-cs"/>
              </a:endParaRPr>
            </a:p>
          </p:txBody>
        </p:sp>
        <p:sp>
          <p:nvSpPr>
            <p:cNvPr id="8" name="Freeform 6"/>
            <p:cNvSpPr>
              <a:spLocks noEditPoints="1"/>
            </p:cNvSpPr>
            <p:nvPr/>
          </p:nvSpPr>
          <p:spPr bwMode="auto">
            <a:xfrm>
              <a:off x="8903116" y="708628"/>
              <a:ext cx="210459" cy="310603"/>
            </a:xfrm>
            <a:custGeom>
              <a:avLst/>
              <a:gdLst>
                <a:gd name="T0" fmla="*/ 0 w 286"/>
                <a:gd name="T1" fmla="*/ 229 h 421"/>
                <a:gd name="T2" fmla="*/ 21 w 286"/>
                <a:gd name="T3" fmla="*/ 163 h 421"/>
                <a:gd name="T4" fmla="*/ 110 w 286"/>
                <a:gd name="T5" fmla="*/ 0 h 421"/>
                <a:gd name="T6" fmla="*/ 177 w 286"/>
                <a:gd name="T7" fmla="*/ 38 h 421"/>
                <a:gd name="T8" fmla="*/ 116 w 286"/>
                <a:gd name="T9" fmla="*/ 30 h 421"/>
                <a:gd name="T10" fmla="*/ 36 w 286"/>
                <a:gd name="T11" fmla="*/ 146 h 421"/>
                <a:gd name="T12" fmla="*/ 100 w 286"/>
                <a:gd name="T13" fmla="*/ 116 h 421"/>
                <a:gd name="T14" fmla="*/ 203 w 286"/>
                <a:gd name="T15" fmla="*/ 42 h 421"/>
                <a:gd name="T16" fmla="*/ 252 w 286"/>
                <a:gd name="T17" fmla="*/ 101 h 421"/>
                <a:gd name="T18" fmla="*/ 198 w 286"/>
                <a:gd name="T19" fmla="*/ 72 h 421"/>
                <a:gd name="T20" fmla="*/ 117 w 286"/>
                <a:gd name="T21" fmla="*/ 115 h 421"/>
                <a:gd name="T22" fmla="*/ 286 w 286"/>
                <a:gd name="T23" fmla="*/ 237 h 421"/>
                <a:gd name="T24" fmla="*/ 127 w 286"/>
                <a:gd name="T25" fmla="*/ 342 h 421"/>
                <a:gd name="T26" fmla="*/ 156 w 286"/>
                <a:gd name="T27" fmla="*/ 421 h 421"/>
                <a:gd name="T28" fmla="*/ 17 w 286"/>
                <a:gd name="T29" fmla="*/ 290 h 421"/>
                <a:gd name="T30" fmla="*/ 18 w 286"/>
                <a:gd name="T31" fmla="*/ 290 h 421"/>
                <a:gd name="T32" fmla="*/ 0 w 286"/>
                <a:gd name="T33" fmla="*/ 229 h 421"/>
                <a:gd name="T34" fmla="*/ 177 w 286"/>
                <a:gd name="T35" fmla="*/ 224 h 421"/>
                <a:gd name="T36" fmla="*/ 146 w 286"/>
                <a:gd name="T37" fmla="*/ 193 h 421"/>
                <a:gd name="T38" fmla="*/ 115 w 286"/>
                <a:gd name="T39" fmla="*/ 224 h 421"/>
                <a:gd name="T40" fmla="*/ 146 w 286"/>
                <a:gd name="T41" fmla="*/ 254 h 421"/>
                <a:gd name="T42" fmla="*/ 177 w 286"/>
                <a:gd name="T43" fmla="*/ 224 h 4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286" h="421">
                  <a:moveTo>
                    <a:pt x="0" y="229"/>
                  </a:moveTo>
                  <a:cubicBezTo>
                    <a:pt x="0" y="204"/>
                    <a:pt x="8" y="182"/>
                    <a:pt x="21" y="163"/>
                  </a:cubicBezTo>
                  <a:cubicBezTo>
                    <a:pt x="28" y="137"/>
                    <a:pt x="57" y="39"/>
                    <a:pt x="110" y="0"/>
                  </a:cubicBezTo>
                  <a:cubicBezTo>
                    <a:pt x="177" y="38"/>
                    <a:pt x="177" y="38"/>
                    <a:pt x="177" y="38"/>
                  </a:cubicBezTo>
                  <a:cubicBezTo>
                    <a:pt x="177" y="38"/>
                    <a:pt x="128" y="57"/>
                    <a:pt x="116" y="30"/>
                  </a:cubicBezTo>
                  <a:cubicBezTo>
                    <a:pt x="106" y="8"/>
                    <a:pt x="54" y="88"/>
                    <a:pt x="36" y="146"/>
                  </a:cubicBezTo>
                  <a:cubicBezTo>
                    <a:pt x="53" y="130"/>
                    <a:pt x="75" y="119"/>
                    <a:pt x="100" y="116"/>
                  </a:cubicBezTo>
                  <a:cubicBezTo>
                    <a:pt x="127" y="86"/>
                    <a:pt x="165" y="52"/>
                    <a:pt x="203" y="42"/>
                  </a:cubicBezTo>
                  <a:cubicBezTo>
                    <a:pt x="252" y="101"/>
                    <a:pt x="252" y="101"/>
                    <a:pt x="252" y="101"/>
                  </a:cubicBezTo>
                  <a:cubicBezTo>
                    <a:pt x="252" y="101"/>
                    <a:pt x="199" y="101"/>
                    <a:pt x="198" y="72"/>
                  </a:cubicBezTo>
                  <a:cubicBezTo>
                    <a:pt x="197" y="54"/>
                    <a:pt x="154" y="81"/>
                    <a:pt x="117" y="115"/>
                  </a:cubicBezTo>
                  <a:cubicBezTo>
                    <a:pt x="180" y="117"/>
                    <a:pt x="286" y="175"/>
                    <a:pt x="286" y="237"/>
                  </a:cubicBezTo>
                  <a:cubicBezTo>
                    <a:pt x="286" y="296"/>
                    <a:pt x="191" y="337"/>
                    <a:pt x="127" y="342"/>
                  </a:cubicBezTo>
                  <a:cubicBezTo>
                    <a:pt x="132" y="395"/>
                    <a:pt x="156" y="421"/>
                    <a:pt x="156" y="421"/>
                  </a:cubicBezTo>
                  <a:cubicBezTo>
                    <a:pt x="58" y="375"/>
                    <a:pt x="17" y="290"/>
                    <a:pt x="17" y="290"/>
                  </a:cubicBezTo>
                  <a:cubicBezTo>
                    <a:pt x="18" y="290"/>
                    <a:pt x="18" y="290"/>
                    <a:pt x="18" y="290"/>
                  </a:cubicBezTo>
                  <a:cubicBezTo>
                    <a:pt x="6" y="272"/>
                    <a:pt x="0" y="251"/>
                    <a:pt x="0" y="229"/>
                  </a:cubicBezTo>
                  <a:moveTo>
                    <a:pt x="177" y="224"/>
                  </a:moveTo>
                  <a:cubicBezTo>
                    <a:pt x="177" y="207"/>
                    <a:pt x="163" y="193"/>
                    <a:pt x="146" y="193"/>
                  </a:cubicBezTo>
                  <a:cubicBezTo>
                    <a:pt x="129" y="193"/>
                    <a:pt x="115" y="207"/>
                    <a:pt x="115" y="224"/>
                  </a:cubicBezTo>
                  <a:cubicBezTo>
                    <a:pt x="115" y="241"/>
                    <a:pt x="129" y="254"/>
                    <a:pt x="146" y="254"/>
                  </a:cubicBezTo>
                  <a:cubicBezTo>
                    <a:pt x="163" y="254"/>
                    <a:pt x="177" y="241"/>
                    <a:pt x="177" y="224"/>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black"/>
                </a:solidFill>
                <a:effectLst/>
                <a:uLnTx/>
                <a:uFillTx/>
                <a:latin typeface="等线" panose="02010600030101010101" charset="-122"/>
                <a:ea typeface="等线" panose="02010600030101010101" charset="-122"/>
                <a:cs typeface="+mn-cs"/>
              </a:endParaRPr>
            </a:p>
          </p:txBody>
        </p:sp>
      </p:grpSp>
      <p:pic>
        <p:nvPicPr>
          <p:cNvPr id="9" name="图形 8"/>
          <p:cNvPicPr>
            <a:picLocks noChangeAspect="1"/>
          </p:cNvPicPr>
          <p:nvPr/>
        </p:nvPicPr>
        <p:blipFill>
          <a:blip r:embed="rId4"/>
          <a:stretch>
            <a:fillRect/>
          </a:stretch>
        </p:blipFill>
        <p:spPr>
          <a:xfrm>
            <a:off x="9689719" y="315071"/>
            <a:ext cx="1964618" cy="686373"/>
          </a:xfrm>
          <a:prstGeom prst="rect">
            <a:avLst/>
          </a:prstGeom>
        </p:spPr>
      </p:pic>
      <p:sp>
        <p:nvSpPr>
          <p:cNvPr id="2" name="文本框 1"/>
          <p:cNvSpPr txBox="1"/>
          <p:nvPr/>
        </p:nvSpPr>
        <p:spPr>
          <a:xfrm>
            <a:off x="4543935" y="2654067"/>
            <a:ext cx="7171362" cy="707886"/>
          </a:xfrm>
          <a:prstGeom prst="rect">
            <a:avLst/>
          </a:prstGeom>
          <a:noFill/>
        </p:spPr>
        <p:txBody>
          <a:bodyPr wrap="square" rtlCol="0">
            <a:spAutoFit/>
          </a:bodyPr>
          <a:lstStyle/>
          <a:p>
            <a:r>
              <a:rPr lang="zh-CN" altLang="en-US" sz="4000" b="1" dirty="0">
                <a:solidFill>
                  <a:schemeClr val="bg1"/>
                </a:solidFill>
                <a:latin typeface="微软雅黑" panose="020B0503020204020204" pitchFamily="34" charset="-122"/>
                <a:ea typeface="微软雅黑" panose="020B0503020204020204" pitchFamily="34" charset="-122"/>
              </a:rPr>
              <a:t>案例分析</a:t>
            </a:r>
          </a:p>
        </p:txBody>
      </p:sp>
    </p:spTree>
    <p:custDataLst>
      <p:tags r:id="rId1"/>
    </p:custData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形 1"/>
          <p:cNvPicPr>
            <a:picLocks noChangeAspect="1"/>
          </p:cNvPicPr>
          <p:nvPr/>
        </p:nvPicPr>
        <p:blipFill>
          <a:blip r:embed="rId2"/>
          <a:stretch>
            <a:fillRect/>
          </a:stretch>
        </p:blipFill>
        <p:spPr>
          <a:xfrm>
            <a:off x="9747669" y="203694"/>
            <a:ext cx="1964618" cy="686373"/>
          </a:xfrm>
          <a:prstGeom prst="rect">
            <a:avLst/>
          </a:prstGeom>
        </p:spPr>
      </p:pic>
      <p:sp>
        <p:nvSpPr>
          <p:cNvPr id="3" name="文本框 2"/>
          <p:cNvSpPr txBox="1"/>
          <p:nvPr/>
        </p:nvSpPr>
        <p:spPr>
          <a:xfrm>
            <a:off x="624840" y="593090"/>
            <a:ext cx="3308985" cy="460375"/>
          </a:xfrm>
          <a:prstGeom prst="rect">
            <a:avLst/>
          </a:prstGeom>
          <a:noFill/>
        </p:spPr>
        <p:txBody>
          <a:bodyPr wrap="square" rtlCol="0">
            <a:spAutoFit/>
          </a:bodyPr>
          <a:lstStyle/>
          <a:p>
            <a:r>
              <a:rPr lang="zh-CN" altLang="en-US" sz="2400" b="1">
                <a:latin typeface="微软雅黑" panose="020B0503020204020204" pitchFamily="34" charset="-122"/>
                <a:ea typeface="微软雅黑" panose="020B0503020204020204" pitchFamily="34" charset="-122"/>
              </a:rPr>
              <a:t>滴滴出行</a:t>
            </a:r>
          </a:p>
        </p:txBody>
      </p:sp>
      <p:sp>
        <p:nvSpPr>
          <p:cNvPr id="4" name="文本框 3"/>
          <p:cNvSpPr txBox="1"/>
          <p:nvPr/>
        </p:nvSpPr>
        <p:spPr>
          <a:xfrm>
            <a:off x="969645" y="1326515"/>
            <a:ext cx="6068695" cy="368300"/>
          </a:xfrm>
          <a:prstGeom prst="rect">
            <a:avLst/>
          </a:prstGeom>
          <a:noFill/>
        </p:spPr>
        <p:txBody>
          <a:bodyPr wrap="square" rtlCol="0">
            <a:spAutoFit/>
          </a:bodyPr>
          <a:lstStyle/>
          <a:p>
            <a:r>
              <a:rPr lang="en-US" altLang="zh-CN" b="1">
                <a:latin typeface="微软雅黑" panose="020B0503020204020204" pitchFamily="34" charset="-122"/>
                <a:ea typeface="微软雅黑" panose="020B0503020204020204" pitchFamily="34" charset="-122"/>
                <a:cs typeface="微软雅黑" panose="020B0503020204020204" pitchFamily="34" charset="-122"/>
              </a:rPr>
              <a:t>1</a:t>
            </a:r>
            <a:r>
              <a:rPr lang="zh-CN" altLang="en-US" b="1">
                <a:latin typeface="微软雅黑" panose="020B0503020204020204" pitchFamily="34" charset="-122"/>
                <a:ea typeface="微软雅黑" panose="020B0503020204020204" pitchFamily="34" charset="-122"/>
                <a:cs typeface="微软雅黑" panose="020B0503020204020204" pitchFamily="34" charset="-122"/>
              </a:rPr>
              <a:t>、</a:t>
            </a:r>
            <a:r>
              <a:rPr lang="en-US" altLang="zh-CN" b="1">
                <a:latin typeface="微软雅黑" panose="020B0503020204020204" pitchFamily="34" charset="-122"/>
                <a:ea typeface="微软雅黑" panose="020B0503020204020204" pitchFamily="34" charset="-122"/>
                <a:cs typeface="微软雅黑" panose="020B0503020204020204" pitchFamily="34" charset="-122"/>
              </a:rPr>
              <a:t>HRSSC</a:t>
            </a:r>
            <a:r>
              <a:rPr lang="zh-CN" altLang="en-US" b="1">
                <a:latin typeface="微软雅黑" panose="020B0503020204020204" pitchFamily="34" charset="-122"/>
                <a:ea typeface="微软雅黑" panose="020B0503020204020204" pitchFamily="34" charset="-122"/>
                <a:cs typeface="微软雅黑" panose="020B0503020204020204" pitchFamily="34" charset="-122"/>
              </a:rPr>
              <a:t>成立背景：</a:t>
            </a:r>
          </a:p>
        </p:txBody>
      </p:sp>
      <p:sp>
        <p:nvSpPr>
          <p:cNvPr id="5" name="文本框 4"/>
          <p:cNvSpPr txBox="1"/>
          <p:nvPr/>
        </p:nvSpPr>
        <p:spPr>
          <a:xfrm>
            <a:off x="969645" y="1800860"/>
            <a:ext cx="9281795" cy="1170305"/>
          </a:xfrm>
          <a:prstGeom prst="rect">
            <a:avLst/>
          </a:prstGeom>
          <a:noFill/>
        </p:spPr>
        <p:txBody>
          <a:bodyPr wrap="square" rtlCol="0">
            <a:spAutoFit/>
          </a:bodyPr>
          <a:lstStyle/>
          <a:p>
            <a:pPr>
              <a:lnSpc>
                <a:spcPct val="130000"/>
              </a:lnSpc>
            </a:pPr>
            <a:r>
              <a:rPr lang="zh-CN" altLang="en-US">
                <a:latin typeface="微软雅黑" panose="020B0503020204020204" pitchFamily="34" charset="-122"/>
                <a:ea typeface="微软雅黑" panose="020B0503020204020204" pitchFamily="34" charset="-122"/>
                <a:cs typeface="微软雅黑" panose="020B0503020204020204" pitchFamily="34" charset="-122"/>
              </a:rPr>
              <a:t>在HRSSC 正式成立前，滴滴内部HRSSC 的大部分工作均由COE 与HRBP 共同承担。然而，随着滴滴业务的快速发展，服务人数越来越多，服务城市日益分散，服务要求逐渐变高，同时对于业务规模化、流程化、标准化的需求日益增加。因此，HRSSC 应运而生。</a:t>
            </a:r>
          </a:p>
        </p:txBody>
      </p:sp>
      <p:sp>
        <p:nvSpPr>
          <p:cNvPr id="6" name="文本框 5"/>
          <p:cNvSpPr txBox="1"/>
          <p:nvPr/>
        </p:nvSpPr>
        <p:spPr>
          <a:xfrm>
            <a:off x="969645" y="3708400"/>
            <a:ext cx="8936355" cy="1198880"/>
          </a:xfrm>
          <a:prstGeom prst="rect">
            <a:avLst/>
          </a:prstGeom>
          <a:noFill/>
        </p:spPr>
        <p:txBody>
          <a:bodyPr wrap="square" rtlCol="0">
            <a:spAutoFit/>
          </a:bodyPr>
          <a:lstStyle/>
          <a:p>
            <a:r>
              <a:rPr lang="zh-CN" altLang="en-US">
                <a:latin typeface="微软雅黑" panose="020B0503020204020204" pitchFamily="34" charset="-122"/>
                <a:ea typeface="微软雅黑" panose="020B0503020204020204" pitchFamily="34" charset="-122"/>
              </a:rPr>
              <a:t>实现事务的集约化处理，提升服务效能，为员工提供高效、便捷、可依赖的服务，不断提升员工满意度。</a:t>
            </a:r>
          </a:p>
          <a:p>
            <a:endParaRPr lang="zh-CN" altLang="en-US">
              <a:latin typeface="微软雅黑" panose="020B0503020204020204" pitchFamily="34" charset="-122"/>
              <a:ea typeface="微软雅黑" panose="020B0503020204020204" pitchFamily="34" charset="-122"/>
            </a:endParaRPr>
          </a:p>
          <a:p>
            <a:r>
              <a:rPr lang="zh-CN" altLang="en-US">
                <a:latin typeface="微软雅黑" panose="020B0503020204020204" pitchFamily="34" charset="-122"/>
                <a:ea typeface="微软雅黑" panose="020B0503020204020204" pitchFamily="34" charset="-122"/>
              </a:rPr>
              <a:t>实现人力资源组织有效转型，定义三支柱边界，将各自的职责聚焦在核心能力之上。</a:t>
            </a:r>
          </a:p>
        </p:txBody>
      </p:sp>
      <p:sp>
        <p:nvSpPr>
          <p:cNvPr id="7" name="文本框 6"/>
          <p:cNvSpPr txBox="1"/>
          <p:nvPr/>
        </p:nvSpPr>
        <p:spPr>
          <a:xfrm>
            <a:off x="969645" y="3168015"/>
            <a:ext cx="6068695" cy="368300"/>
          </a:xfrm>
          <a:prstGeom prst="rect">
            <a:avLst/>
          </a:prstGeom>
          <a:noFill/>
        </p:spPr>
        <p:txBody>
          <a:bodyPr wrap="square" rtlCol="0">
            <a:spAutoFit/>
          </a:bodyPr>
          <a:lstStyle/>
          <a:p>
            <a:r>
              <a:rPr lang="en-US" b="1">
                <a:latin typeface="微软雅黑" panose="020B0503020204020204" pitchFamily="34" charset="-122"/>
                <a:ea typeface="微软雅黑" panose="020B0503020204020204" pitchFamily="34" charset="-122"/>
                <a:cs typeface="微软雅黑" panose="020B0503020204020204" pitchFamily="34" charset="-122"/>
              </a:rPr>
              <a:t>2</a:t>
            </a:r>
            <a:r>
              <a:rPr lang="zh-CN" altLang="en-US" b="1">
                <a:latin typeface="微软雅黑" panose="020B0503020204020204" pitchFamily="34" charset="-122"/>
                <a:ea typeface="微软雅黑" panose="020B0503020204020204" pitchFamily="34" charset="-122"/>
                <a:cs typeface="微软雅黑" panose="020B0503020204020204" pitchFamily="34" charset="-122"/>
              </a:rPr>
              <a:t>、</a:t>
            </a:r>
            <a:r>
              <a:rPr lang="en-US" altLang="zh-CN" b="1">
                <a:latin typeface="微软雅黑" panose="020B0503020204020204" pitchFamily="34" charset="-122"/>
                <a:ea typeface="微软雅黑" panose="020B0503020204020204" pitchFamily="34" charset="-122"/>
                <a:cs typeface="微软雅黑" panose="020B0503020204020204" pitchFamily="34" charset="-122"/>
              </a:rPr>
              <a:t>HRSSC</a:t>
            </a:r>
            <a:r>
              <a:rPr lang="zh-CN" altLang="en-US" b="1">
                <a:latin typeface="微软雅黑" panose="020B0503020204020204" pitchFamily="34" charset="-122"/>
                <a:ea typeface="微软雅黑" panose="020B0503020204020204" pitchFamily="34" charset="-122"/>
                <a:cs typeface="微软雅黑" panose="020B0503020204020204" pitchFamily="34" charset="-122"/>
              </a:rPr>
              <a:t>成立目的：</a:t>
            </a:r>
          </a:p>
        </p:txBody>
      </p:sp>
    </p:spTree>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泪滴形 1"/>
          <p:cNvSpPr/>
          <p:nvPr>
            <p:custDataLst>
              <p:tags r:id="rId2"/>
            </p:custDataLst>
          </p:nvPr>
        </p:nvSpPr>
        <p:spPr bwMode="auto">
          <a:xfrm rot="8100000">
            <a:off x="1910150" y="1529491"/>
            <a:ext cx="1187639" cy="1187639"/>
          </a:xfrm>
          <a:prstGeom prst="teardrop">
            <a:avLst/>
          </a:prstGeom>
          <a:solidFill>
            <a:srgbClr val="69A35B"/>
          </a:solidFill>
          <a:ln>
            <a:noFill/>
          </a:ln>
        </p:spPr>
        <p:txBody>
          <a:bodyPr rtlCol="0" anchor="ctr"/>
          <a:lstStyle/>
          <a:p>
            <a:pPr marL="0" marR="0" lvl="0" indent="0" algn="l" defTabSz="914400" rtl="0" eaLnBrk="0" fontAlgn="base" latinLnBrk="0" hangingPunct="0">
              <a:lnSpc>
                <a:spcPct val="120000"/>
              </a:lnSpc>
              <a:buClrTx/>
              <a:buSzTx/>
              <a:buFontTx/>
              <a:buNone/>
              <a:defRPr/>
            </a:pPr>
            <a:endParaRPr kumimoji="0" lang="zh-CN" altLang="en-US" sz="1800" b="0" i="0" u="none" strike="noStrike" kern="1200" cap="none" spc="0" normalizeH="0" baseline="0" noProof="0">
              <a:ln>
                <a:noFill/>
              </a:ln>
              <a:solidFill>
                <a:srgbClr val="262626"/>
              </a:solidFill>
              <a:effectLst/>
              <a:uLnTx/>
              <a:uFillTx/>
              <a:latin typeface="Arial" panose="020B0604020202020204" pitchFamily="34" charset="0"/>
              <a:ea typeface="微软雅黑" panose="020B0503020204020204" pitchFamily="34" charset="-122"/>
              <a:sym typeface="Arial" panose="020B0604020202020204" pitchFamily="34" charset="0"/>
            </a:endParaRPr>
          </a:p>
        </p:txBody>
      </p:sp>
      <p:sp>
        <p:nvSpPr>
          <p:cNvPr id="4" name="Freeform 8"/>
          <p:cNvSpPr/>
          <p:nvPr>
            <p:custDataLst>
              <p:tags r:id="rId3"/>
            </p:custDataLst>
          </p:nvPr>
        </p:nvSpPr>
        <p:spPr bwMode="auto">
          <a:xfrm>
            <a:off x="764959" y="3109912"/>
            <a:ext cx="3478022" cy="693738"/>
          </a:xfrm>
          <a:custGeom>
            <a:avLst/>
            <a:gdLst>
              <a:gd name="T0" fmla="*/ 2475377 w 577"/>
              <a:gd name="T1" fmla="*/ 226883 h 159"/>
              <a:gd name="T2" fmla="*/ 1459950 w 577"/>
              <a:gd name="T3" fmla="*/ 226883 h 159"/>
              <a:gd name="T4" fmla="*/ 1359714 w 577"/>
              <a:gd name="T5" fmla="*/ 113441 h 159"/>
              <a:gd name="T6" fmla="*/ 1259479 w 577"/>
              <a:gd name="T7" fmla="*/ 0 h 159"/>
              <a:gd name="T8" fmla="*/ 1154886 w 577"/>
              <a:gd name="T9" fmla="*/ 113441 h 159"/>
              <a:gd name="T10" fmla="*/ 1054650 w 577"/>
              <a:gd name="T11" fmla="*/ 226883 h 159"/>
              <a:gd name="T12" fmla="*/ 39223 w 577"/>
              <a:gd name="T13" fmla="*/ 226883 h 159"/>
              <a:gd name="T14" fmla="*/ 0 w 577"/>
              <a:gd name="T15" fmla="*/ 266151 h 159"/>
              <a:gd name="T16" fmla="*/ 0 w 577"/>
              <a:gd name="T17" fmla="*/ 654469 h 159"/>
              <a:gd name="T18" fmla="*/ 39223 w 577"/>
              <a:gd name="T19" fmla="*/ 693737 h 159"/>
              <a:gd name="T20" fmla="*/ 2475377 w 577"/>
              <a:gd name="T21" fmla="*/ 693737 h 159"/>
              <a:gd name="T22" fmla="*/ 2514600 w 577"/>
              <a:gd name="T23" fmla="*/ 654469 h 159"/>
              <a:gd name="T24" fmla="*/ 2514600 w 577"/>
              <a:gd name="T25" fmla="*/ 266151 h 159"/>
              <a:gd name="T26" fmla="*/ 2475377 w 577"/>
              <a:gd name="T27" fmla="*/ 226883 h 159"/>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0" t="0" r="r" b="b"/>
            <a:pathLst>
              <a:path w="577" h="159">
                <a:moveTo>
                  <a:pt x="568" y="52"/>
                </a:moveTo>
                <a:cubicBezTo>
                  <a:pt x="335" y="52"/>
                  <a:pt x="335" y="52"/>
                  <a:pt x="335" y="52"/>
                </a:cubicBezTo>
                <a:cubicBezTo>
                  <a:pt x="312" y="26"/>
                  <a:pt x="312" y="26"/>
                  <a:pt x="312" y="26"/>
                </a:cubicBezTo>
                <a:cubicBezTo>
                  <a:pt x="289" y="0"/>
                  <a:pt x="289" y="0"/>
                  <a:pt x="289" y="0"/>
                </a:cubicBezTo>
                <a:cubicBezTo>
                  <a:pt x="265" y="26"/>
                  <a:pt x="265" y="26"/>
                  <a:pt x="265" y="26"/>
                </a:cubicBezTo>
                <a:cubicBezTo>
                  <a:pt x="242" y="52"/>
                  <a:pt x="242" y="52"/>
                  <a:pt x="242" y="52"/>
                </a:cubicBezTo>
                <a:cubicBezTo>
                  <a:pt x="9" y="52"/>
                  <a:pt x="9" y="52"/>
                  <a:pt x="9" y="52"/>
                </a:cubicBezTo>
                <a:cubicBezTo>
                  <a:pt x="4" y="52"/>
                  <a:pt x="0" y="56"/>
                  <a:pt x="0" y="61"/>
                </a:cubicBezTo>
                <a:cubicBezTo>
                  <a:pt x="0" y="150"/>
                  <a:pt x="0" y="150"/>
                  <a:pt x="0" y="150"/>
                </a:cubicBezTo>
                <a:cubicBezTo>
                  <a:pt x="0" y="155"/>
                  <a:pt x="4" y="159"/>
                  <a:pt x="9" y="159"/>
                </a:cubicBezTo>
                <a:cubicBezTo>
                  <a:pt x="568" y="159"/>
                  <a:pt x="568" y="159"/>
                  <a:pt x="568" y="159"/>
                </a:cubicBezTo>
                <a:cubicBezTo>
                  <a:pt x="573" y="159"/>
                  <a:pt x="577" y="155"/>
                  <a:pt x="577" y="150"/>
                </a:cubicBezTo>
                <a:cubicBezTo>
                  <a:pt x="577" y="61"/>
                  <a:pt x="577" y="61"/>
                  <a:pt x="577" y="61"/>
                </a:cubicBezTo>
                <a:cubicBezTo>
                  <a:pt x="577" y="56"/>
                  <a:pt x="573" y="52"/>
                  <a:pt x="568" y="52"/>
                </a:cubicBezTo>
                <a:close/>
              </a:path>
            </a:pathLst>
          </a:custGeom>
          <a:solidFill>
            <a:srgbClr val="69A35B"/>
          </a:solidFill>
          <a:ln>
            <a:noFill/>
          </a:ln>
        </p:spPr>
        <p:txBody>
          <a:bodyPr/>
          <a:lstStyle/>
          <a:p>
            <a:pPr marL="0" marR="0" lvl="0" indent="0" algn="l" defTabSz="914400" rtl="0" eaLnBrk="0" fontAlgn="base" latinLnBrk="0" hangingPunct="0">
              <a:lnSpc>
                <a:spcPct val="120000"/>
              </a:lnSpc>
              <a:buClrTx/>
              <a:buSzTx/>
              <a:buFontTx/>
              <a:buNone/>
              <a:defRPr/>
            </a:pPr>
            <a:endParaRPr kumimoji="0" lang="en-US" sz="1800" b="0" i="0" u="none" strike="noStrike" kern="1200" cap="none" spc="0" normalizeH="0" baseline="0" noProof="0">
              <a:ln>
                <a:noFill/>
              </a:ln>
              <a:solidFill>
                <a:srgbClr val="262626"/>
              </a:solidFill>
              <a:effectLst/>
              <a:uLnTx/>
              <a:uFillTx/>
              <a:latin typeface="Arial" panose="020B0604020202020204" pitchFamily="34" charset="0"/>
              <a:ea typeface="微软雅黑" panose="020B0503020204020204" pitchFamily="34" charset="-122"/>
              <a:sym typeface="Arial" panose="020B0604020202020204" pitchFamily="34" charset="0"/>
            </a:endParaRPr>
          </a:p>
        </p:txBody>
      </p:sp>
      <p:sp>
        <p:nvSpPr>
          <p:cNvPr id="5" name="TextBox 93"/>
          <p:cNvSpPr txBox="1">
            <a:spLocks noChangeArrowheads="1"/>
          </p:cNvSpPr>
          <p:nvPr>
            <p:custDataLst>
              <p:tags r:id="rId4"/>
            </p:custDataLst>
          </p:nvPr>
        </p:nvSpPr>
        <p:spPr bwMode="auto">
          <a:xfrm>
            <a:off x="1739924" y="3335753"/>
            <a:ext cx="1526505" cy="43971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rmAutofit lnSpcReduction="10000"/>
          </a:bodyPr>
          <a:lstStyle>
            <a:lvl1pPr>
              <a:lnSpc>
                <a:spcPct val="90000"/>
              </a:lnSpc>
              <a:spcBef>
                <a:spcPts val="1000"/>
              </a:spcBef>
              <a:buFont typeface="Arial" panose="020B0604020202020204" pitchFamily="34" charset="0"/>
              <a:buChar char="•"/>
              <a:defRPr sz="2800">
                <a:solidFill>
                  <a:srgbClr val="000000"/>
                </a:solidFill>
                <a:latin typeface="Calibri" panose="020F0502020204030204" charset="0"/>
              </a:defRPr>
            </a:lvl1pPr>
            <a:lvl2pPr marL="742950" indent="-285750">
              <a:lnSpc>
                <a:spcPct val="90000"/>
              </a:lnSpc>
              <a:spcBef>
                <a:spcPts val="500"/>
              </a:spcBef>
              <a:buFont typeface="Arial" panose="020B0604020202020204" pitchFamily="34" charset="0"/>
              <a:buChar char="•"/>
              <a:defRPr sz="2400">
                <a:solidFill>
                  <a:srgbClr val="000000"/>
                </a:solidFill>
                <a:latin typeface="Calibri" panose="020F0502020204030204" charset="0"/>
              </a:defRPr>
            </a:lvl2pPr>
            <a:lvl3pPr marL="1143000" indent="-228600">
              <a:lnSpc>
                <a:spcPct val="90000"/>
              </a:lnSpc>
              <a:spcBef>
                <a:spcPts val="500"/>
              </a:spcBef>
              <a:buFont typeface="Arial" panose="020B0604020202020204" pitchFamily="34" charset="0"/>
              <a:buChar char="•"/>
              <a:defRPr sz="2000">
                <a:solidFill>
                  <a:srgbClr val="000000"/>
                </a:solidFill>
                <a:latin typeface="Calibri" panose="020F0502020204030204" charset="0"/>
              </a:defRPr>
            </a:lvl3pPr>
            <a:lvl4pPr marL="1600200" indent="-228600">
              <a:lnSpc>
                <a:spcPct val="90000"/>
              </a:lnSpc>
              <a:spcBef>
                <a:spcPts val="500"/>
              </a:spcBef>
              <a:buFont typeface="Arial" panose="020B0604020202020204" pitchFamily="34" charset="0"/>
              <a:buChar char="•"/>
              <a:defRPr>
                <a:solidFill>
                  <a:srgbClr val="000000"/>
                </a:solidFill>
                <a:latin typeface="Calibri" panose="020F0502020204030204" charset="0"/>
              </a:defRPr>
            </a:lvl4pPr>
            <a:lvl5pPr marL="2057400" indent="-228600">
              <a:lnSpc>
                <a:spcPct val="90000"/>
              </a:lnSpc>
              <a:spcBef>
                <a:spcPts val="500"/>
              </a:spcBef>
              <a:buFont typeface="Arial" panose="020B0604020202020204" pitchFamily="34" charset="0"/>
              <a:buChar char="•"/>
              <a:defRPr>
                <a:solidFill>
                  <a:srgbClr val="000000"/>
                </a:solidFill>
                <a:latin typeface="Calibri" panose="020F050202020403020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rgbClr val="000000"/>
                </a:solidFill>
                <a:latin typeface="Calibri" panose="020F050202020403020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rgbClr val="000000"/>
                </a:solidFill>
                <a:latin typeface="Calibri" panose="020F050202020403020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rgbClr val="000000"/>
                </a:solidFill>
                <a:latin typeface="Calibri" panose="020F050202020403020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rgbClr val="000000"/>
                </a:solidFill>
                <a:latin typeface="Calibri" panose="020F0502020204030204" charset="0"/>
              </a:defRPr>
            </a:lvl9pPr>
          </a:lstStyle>
          <a:p>
            <a:pPr marL="0" marR="0" lvl="0" indent="0" algn="ctr" defTabSz="914400" rtl="0" eaLnBrk="0" fontAlgn="base" latinLnBrk="0" hangingPunct="0">
              <a:lnSpc>
                <a:spcPct val="130000"/>
              </a:lnSpc>
              <a:spcBef>
                <a:spcPts val="0"/>
              </a:spcBef>
              <a:spcAft>
                <a:spcPts val="0"/>
              </a:spcAft>
              <a:buSzPct val="100000"/>
              <a:buFont typeface="Arial" panose="020B0604020202020204" pitchFamily="34" charset="0"/>
              <a:buNone/>
              <a:defRPr/>
            </a:pPr>
            <a:r>
              <a:rPr kumimoji="0" lang="en-US" altLang="zh-CN" sz="2000" b="0" i="0" u="none" strike="noStrike" kern="1200" cap="none" spc="0" normalizeH="0" baseline="0" noProof="0">
                <a:ln>
                  <a:noFill/>
                </a:ln>
                <a:solidFill>
                  <a:srgbClr val="FCFCFC"/>
                </a:solidFill>
                <a:effectLst/>
                <a:uLnTx/>
                <a:uFillTx/>
                <a:latin typeface="Arial" panose="020B0604020202020204" pitchFamily="34" charset="0"/>
                <a:ea typeface="微软雅黑" panose="020B0503020204020204" pitchFamily="34" charset="-122"/>
                <a:cs typeface="Arial" panose="020B0604020202020204" pitchFamily="34" charset="0"/>
                <a:sym typeface="Arial" panose="020B0604020202020204" pitchFamily="34" charset="0"/>
              </a:rPr>
              <a:t>2016</a:t>
            </a:r>
          </a:p>
        </p:txBody>
      </p:sp>
      <p:sp>
        <p:nvSpPr>
          <p:cNvPr id="6" name="Freeform 22"/>
          <p:cNvSpPr>
            <a:spLocks noEditPoints="1"/>
          </p:cNvSpPr>
          <p:nvPr>
            <p:custDataLst>
              <p:tags r:id="rId5"/>
            </p:custDataLst>
          </p:nvPr>
        </p:nvSpPr>
        <p:spPr bwMode="auto">
          <a:xfrm>
            <a:off x="2218651" y="1789171"/>
            <a:ext cx="570638" cy="668280"/>
          </a:xfrm>
          <a:custGeom>
            <a:avLst/>
            <a:gdLst>
              <a:gd name="T0" fmla="*/ 296204 w 164"/>
              <a:gd name="T1" fmla="*/ 836612 h 192"/>
              <a:gd name="T2" fmla="*/ 296204 w 164"/>
              <a:gd name="T3" fmla="*/ 806111 h 192"/>
              <a:gd name="T4" fmla="*/ 426883 w 164"/>
              <a:gd name="T5" fmla="*/ 819183 h 192"/>
              <a:gd name="T6" fmla="*/ 444306 w 164"/>
              <a:gd name="T7" fmla="*/ 784324 h 192"/>
              <a:gd name="T8" fmla="*/ 248289 w 164"/>
              <a:gd name="T9" fmla="*/ 766894 h 192"/>
              <a:gd name="T10" fmla="*/ 444306 w 164"/>
              <a:gd name="T11" fmla="*/ 753822 h 192"/>
              <a:gd name="T12" fmla="*/ 444306 w 164"/>
              <a:gd name="T13" fmla="*/ 784324 h 192"/>
              <a:gd name="T14" fmla="*/ 283136 w 164"/>
              <a:gd name="T15" fmla="*/ 723321 h 192"/>
              <a:gd name="T16" fmla="*/ 230865 w 164"/>
              <a:gd name="T17" fmla="*/ 684105 h 192"/>
              <a:gd name="T18" fmla="*/ 217797 w 164"/>
              <a:gd name="T19" fmla="*/ 605672 h 192"/>
              <a:gd name="T20" fmla="*/ 121966 w 164"/>
              <a:gd name="T21" fmla="*/ 309372 h 192"/>
              <a:gd name="T22" fmla="*/ 579341 w 164"/>
              <a:gd name="T23" fmla="*/ 309372 h 192"/>
              <a:gd name="T24" fmla="*/ 483510 w 164"/>
              <a:gd name="T25" fmla="*/ 605672 h 192"/>
              <a:gd name="T26" fmla="*/ 470442 w 164"/>
              <a:gd name="T27" fmla="*/ 684105 h 192"/>
              <a:gd name="T28" fmla="*/ 352832 w 164"/>
              <a:gd name="T29" fmla="*/ 723321 h 192"/>
              <a:gd name="T30" fmla="*/ 418171 w 164"/>
              <a:gd name="T31" fmla="*/ 692819 h 192"/>
              <a:gd name="T32" fmla="*/ 444306 w 164"/>
              <a:gd name="T33" fmla="*/ 649246 h 192"/>
              <a:gd name="T34" fmla="*/ 518357 w 164"/>
              <a:gd name="T35" fmla="*/ 470594 h 192"/>
              <a:gd name="T36" fmla="*/ 348476 w 164"/>
              <a:gd name="T37" fmla="*/ 183009 h 192"/>
              <a:gd name="T38" fmla="*/ 182950 w 164"/>
              <a:gd name="T39" fmla="*/ 470594 h 192"/>
              <a:gd name="T40" fmla="*/ 257001 w 164"/>
              <a:gd name="T41" fmla="*/ 649246 h 192"/>
              <a:gd name="T42" fmla="*/ 283136 w 164"/>
              <a:gd name="T43" fmla="*/ 692819 h 192"/>
              <a:gd name="T44" fmla="*/ 78407 w 164"/>
              <a:gd name="T45" fmla="*/ 383447 h 192"/>
              <a:gd name="T46" fmla="*/ 0 w 164"/>
              <a:gd name="T47" fmla="*/ 370375 h 192"/>
              <a:gd name="T48" fmla="*/ 78407 w 164"/>
              <a:gd name="T49" fmla="*/ 352946 h 192"/>
              <a:gd name="T50" fmla="*/ 78407 w 164"/>
              <a:gd name="T51" fmla="*/ 383447 h 192"/>
              <a:gd name="T52" fmla="*/ 622900 w 164"/>
              <a:gd name="T53" fmla="*/ 374732 h 192"/>
              <a:gd name="T54" fmla="*/ 622900 w 164"/>
              <a:gd name="T55" fmla="*/ 344231 h 192"/>
              <a:gd name="T56" fmla="*/ 714375 w 164"/>
              <a:gd name="T57" fmla="*/ 357303 h 192"/>
              <a:gd name="T58" fmla="*/ 209085 w 164"/>
              <a:gd name="T59" fmla="*/ 361660 h 192"/>
              <a:gd name="T60" fmla="*/ 196018 w 164"/>
              <a:gd name="T61" fmla="*/ 339874 h 192"/>
              <a:gd name="T62" fmla="*/ 357188 w 164"/>
              <a:gd name="T63" fmla="*/ 226582 h 192"/>
              <a:gd name="T64" fmla="*/ 357188 w 164"/>
              <a:gd name="T65" fmla="*/ 257084 h 192"/>
              <a:gd name="T66" fmla="*/ 209085 w 164"/>
              <a:gd name="T67" fmla="*/ 361660 h 192"/>
              <a:gd name="T68" fmla="*/ 540137 w 164"/>
              <a:gd name="T69" fmla="*/ 187366 h 192"/>
              <a:gd name="T70" fmla="*/ 592409 w 164"/>
              <a:gd name="T71" fmla="*/ 113291 h 192"/>
              <a:gd name="T72" fmla="*/ 614188 w 164"/>
              <a:gd name="T73" fmla="*/ 135078 h 192"/>
              <a:gd name="T74" fmla="*/ 548849 w 164"/>
              <a:gd name="T75" fmla="*/ 191724 h 192"/>
              <a:gd name="T76" fmla="*/ 143746 w 164"/>
              <a:gd name="T77" fmla="*/ 187366 h 192"/>
              <a:gd name="T78" fmla="*/ 91475 w 164"/>
              <a:gd name="T79" fmla="*/ 113291 h 192"/>
              <a:gd name="T80" fmla="*/ 165526 w 164"/>
              <a:gd name="T81" fmla="*/ 165579 h 192"/>
              <a:gd name="T82" fmla="*/ 156814 w 164"/>
              <a:gd name="T83" fmla="*/ 191724 h 192"/>
              <a:gd name="T84" fmla="*/ 335408 w 164"/>
              <a:gd name="T85" fmla="*/ 104577 h 192"/>
              <a:gd name="T86" fmla="*/ 348476 w 164"/>
              <a:gd name="T87" fmla="*/ 0 h 192"/>
              <a:gd name="T88" fmla="*/ 365899 w 164"/>
              <a:gd name="T89" fmla="*/ 104577 h 192"/>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Lst>
            <a:ahLst/>
            <a:cxnLst>
              <a:cxn ang="T90">
                <a:pos x="T0" y="T1"/>
              </a:cxn>
              <a:cxn ang="T91">
                <a:pos x="T2" y="T3"/>
              </a:cxn>
              <a:cxn ang="T92">
                <a:pos x="T4" y="T5"/>
              </a:cxn>
              <a:cxn ang="T93">
                <a:pos x="T6" y="T7"/>
              </a:cxn>
              <a:cxn ang="T94">
                <a:pos x="T8" y="T9"/>
              </a:cxn>
              <a:cxn ang="T95">
                <a:pos x="T10" y="T11"/>
              </a:cxn>
              <a:cxn ang="T96">
                <a:pos x="T12" y="T13"/>
              </a:cxn>
              <a:cxn ang="T97">
                <a:pos x="T14" y="T15"/>
              </a:cxn>
              <a:cxn ang="T98">
                <a:pos x="T16" y="T17"/>
              </a:cxn>
              <a:cxn ang="T99">
                <a:pos x="T18" y="T19"/>
              </a:cxn>
              <a:cxn ang="T100">
                <a:pos x="T20" y="T21"/>
              </a:cxn>
              <a:cxn ang="T101">
                <a:pos x="T22" y="T23"/>
              </a:cxn>
              <a:cxn ang="T102">
                <a:pos x="T24" y="T25"/>
              </a:cxn>
              <a:cxn ang="T103">
                <a:pos x="T26" y="T27"/>
              </a:cxn>
              <a:cxn ang="T104">
                <a:pos x="T28" y="T29"/>
              </a:cxn>
              <a:cxn ang="T105">
                <a:pos x="T30" y="T31"/>
              </a:cxn>
              <a:cxn ang="T106">
                <a:pos x="T32" y="T33"/>
              </a:cxn>
              <a:cxn ang="T107">
                <a:pos x="T34" y="T35"/>
              </a:cxn>
              <a:cxn ang="T108">
                <a:pos x="T36" y="T37"/>
              </a:cxn>
              <a:cxn ang="T109">
                <a:pos x="T38" y="T39"/>
              </a:cxn>
              <a:cxn ang="T110">
                <a:pos x="T40" y="T41"/>
              </a:cxn>
              <a:cxn ang="T111">
                <a:pos x="T42" y="T43"/>
              </a:cxn>
              <a:cxn ang="T112">
                <a:pos x="T44" y="T45"/>
              </a:cxn>
              <a:cxn ang="T113">
                <a:pos x="T46" y="T47"/>
              </a:cxn>
              <a:cxn ang="T114">
                <a:pos x="T48" y="T49"/>
              </a:cxn>
              <a:cxn ang="T115">
                <a:pos x="T50" y="T51"/>
              </a:cxn>
              <a:cxn ang="T116">
                <a:pos x="T52" y="T53"/>
              </a:cxn>
              <a:cxn ang="T117">
                <a:pos x="T54" y="T55"/>
              </a:cxn>
              <a:cxn ang="T118">
                <a:pos x="T56" y="T57"/>
              </a:cxn>
              <a:cxn ang="T119">
                <a:pos x="T58" y="T59"/>
              </a:cxn>
              <a:cxn ang="T120">
                <a:pos x="T60" y="T61"/>
              </a:cxn>
              <a:cxn ang="T121">
                <a:pos x="T62" y="T63"/>
              </a:cxn>
              <a:cxn ang="T122">
                <a:pos x="T64" y="T65"/>
              </a:cxn>
              <a:cxn ang="T123">
                <a:pos x="T66" y="T67"/>
              </a:cxn>
              <a:cxn ang="T124">
                <a:pos x="T68" y="T69"/>
              </a:cxn>
              <a:cxn ang="T125">
                <a:pos x="T70" y="T71"/>
              </a:cxn>
              <a:cxn ang="T126">
                <a:pos x="T72" y="T73"/>
              </a:cxn>
              <a:cxn ang="T127">
                <a:pos x="T74" y="T75"/>
              </a:cxn>
              <a:cxn ang="T128">
                <a:pos x="T76" y="T77"/>
              </a:cxn>
              <a:cxn ang="T129">
                <a:pos x="T78" y="T79"/>
              </a:cxn>
              <a:cxn ang="T130">
                <a:pos x="T80" y="T81"/>
              </a:cxn>
              <a:cxn ang="T131">
                <a:pos x="T82" y="T83"/>
              </a:cxn>
              <a:cxn ang="T132">
                <a:pos x="T84" y="T85"/>
              </a:cxn>
              <a:cxn ang="T133">
                <a:pos x="T86" y="T87"/>
              </a:cxn>
              <a:cxn ang="T134">
                <a:pos x="T88" y="T89"/>
              </a:cxn>
            </a:cxnLst>
            <a:rect l="0" t="0" r="r" b="b"/>
            <a:pathLst>
              <a:path w="164" h="192">
                <a:moveTo>
                  <a:pt x="94" y="192"/>
                </a:moveTo>
                <a:cubicBezTo>
                  <a:pt x="68" y="192"/>
                  <a:pt x="68" y="192"/>
                  <a:pt x="68" y="192"/>
                </a:cubicBezTo>
                <a:cubicBezTo>
                  <a:pt x="66" y="192"/>
                  <a:pt x="64" y="190"/>
                  <a:pt x="64" y="188"/>
                </a:cubicBezTo>
                <a:cubicBezTo>
                  <a:pt x="64" y="186"/>
                  <a:pt x="66" y="185"/>
                  <a:pt x="68" y="185"/>
                </a:cubicBezTo>
                <a:cubicBezTo>
                  <a:pt x="94" y="185"/>
                  <a:pt x="94" y="185"/>
                  <a:pt x="94" y="185"/>
                </a:cubicBezTo>
                <a:cubicBezTo>
                  <a:pt x="96" y="185"/>
                  <a:pt x="98" y="186"/>
                  <a:pt x="98" y="188"/>
                </a:cubicBezTo>
                <a:cubicBezTo>
                  <a:pt x="98" y="190"/>
                  <a:pt x="96" y="192"/>
                  <a:pt x="94" y="192"/>
                </a:cubicBezTo>
                <a:close/>
                <a:moveTo>
                  <a:pt x="102" y="180"/>
                </a:moveTo>
                <a:cubicBezTo>
                  <a:pt x="60" y="180"/>
                  <a:pt x="60" y="180"/>
                  <a:pt x="60" y="180"/>
                </a:cubicBezTo>
                <a:cubicBezTo>
                  <a:pt x="58" y="180"/>
                  <a:pt x="57" y="178"/>
                  <a:pt x="57" y="176"/>
                </a:cubicBezTo>
                <a:cubicBezTo>
                  <a:pt x="57" y="174"/>
                  <a:pt x="58" y="173"/>
                  <a:pt x="60" y="173"/>
                </a:cubicBezTo>
                <a:cubicBezTo>
                  <a:pt x="102" y="173"/>
                  <a:pt x="102" y="173"/>
                  <a:pt x="102" y="173"/>
                </a:cubicBezTo>
                <a:cubicBezTo>
                  <a:pt x="104" y="173"/>
                  <a:pt x="105" y="174"/>
                  <a:pt x="105" y="176"/>
                </a:cubicBezTo>
                <a:cubicBezTo>
                  <a:pt x="105" y="178"/>
                  <a:pt x="104" y="180"/>
                  <a:pt x="102" y="180"/>
                </a:cubicBezTo>
                <a:close/>
                <a:moveTo>
                  <a:pt x="81" y="166"/>
                </a:moveTo>
                <a:cubicBezTo>
                  <a:pt x="73" y="166"/>
                  <a:pt x="65" y="166"/>
                  <a:pt x="65" y="166"/>
                </a:cubicBezTo>
                <a:cubicBezTo>
                  <a:pt x="65" y="166"/>
                  <a:pt x="65" y="166"/>
                  <a:pt x="65" y="166"/>
                </a:cubicBezTo>
                <a:cubicBezTo>
                  <a:pt x="57" y="166"/>
                  <a:pt x="54" y="164"/>
                  <a:pt x="53" y="157"/>
                </a:cubicBezTo>
                <a:cubicBezTo>
                  <a:pt x="52" y="154"/>
                  <a:pt x="52" y="152"/>
                  <a:pt x="52" y="149"/>
                </a:cubicBezTo>
                <a:cubicBezTo>
                  <a:pt x="52" y="145"/>
                  <a:pt x="51" y="142"/>
                  <a:pt x="50" y="139"/>
                </a:cubicBezTo>
                <a:cubicBezTo>
                  <a:pt x="44" y="129"/>
                  <a:pt x="41" y="122"/>
                  <a:pt x="35" y="111"/>
                </a:cubicBezTo>
                <a:cubicBezTo>
                  <a:pt x="30" y="101"/>
                  <a:pt x="24" y="86"/>
                  <a:pt x="28" y="71"/>
                </a:cubicBezTo>
                <a:cubicBezTo>
                  <a:pt x="33" y="53"/>
                  <a:pt x="52" y="35"/>
                  <a:pt x="80" y="35"/>
                </a:cubicBezTo>
                <a:cubicBezTo>
                  <a:pt x="109" y="35"/>
                  <a:pt x="128" y="53"/>
                  <a:pt x="133" y="71"/>
                </a:cubicBezTo>
                <a:cubicBezTo>
                  <a:pt x="137" y="86"/>
                  <a:pt x="131" y="101"/>
                  <a:pt x="126" y="111"/>
                </a:cubicBezTo>
                <a:cubicBezTo>
                  <a:pt x="120" y="122"/>
                  <a:pt x="117" y="129"/>
                  <a:pt x="111" y="139"/>
                </a:cubicBezTo>
                <a:cubicBezTo>
                  <a:pt x="109" y="142"/>
                  <a:pt x="109" y="145"/>
                  <a:pt x="109" y="149"/>
                </a:cubicBezTo>
                <a:cubicBezTo>
                  <a:pt x="109" y="152"/>
                  <a:pt x="109" y="154"/>
                  <a:pt x="108" y="157"/>
                </a:cubicBezTo>
                <a:cubicBezTo>
                  <a:pt x="107" y="164"/>
                  <a:pt x="103" y="166"/>
                  <a:pt x="96" y="166"/>
                </a:cubicBezTo>
                <a:cubicBezTo>
                  <a:pt x="96" y="166"/>
                  <a:pt x="88" y="166"/>
                  <a:pt x="81" y="166"/>
                </a:cubicBezTo>
                <a:close/>
                <a:moveTo>
                  <a:pt x="65" y="159"/>
                </a:moveTo>
                <a:cubicBezTo>
                  <a:pt x="66" y="159"/>
                  <a:pt x="95" y="159"/>
                  <a:pt x="96" y="159"/>
                </a:cubicBezTo>
                <a:cubicBezTo>
                  <a:pt x="101" y="159"/>
                  <a:pt x="101" y="158"/>
                  <a:pt x="101" y="155"/>
                </a:cubicBezTo>
                <a:cubicBezTo>
                  <a:pt x="102" y="153"/>
                  <a:pt x="102" y="151"/>
                  <a:pt x="102" y="149"/>
                </a:cubicBezTo>
                <a:cubicBezTo>
                  <a:pt x="102" y="144"/>
                  <a:pt x="102" y="140"/>
                  <a:pt x="105" y="135"/>
                </a:cubicBezTo>
                <a:cubicBezTo>
                  <a:pt x="110" y="125"/>
                  <a:pt x="114" y="118"/>
                  <a:pt x="119" y="108"/>
                </a:cubicBezTo>
                <a:cubicBezTo>
                  <a:pt x="123" y="101"/>
                  <a:pt x="129" y="86"/>
                  <a:pt x="126" y="73"/>
                </a:cubicBezTo>
                <a:cubicBezTo>
                  <a:pt x="122" y="58"/>
                  <a:pt x="105" y="42"/>
                  <a:pt x="80" y="42"/>
                </a:cubicBezTo>
                <a:cubicBezTo>
                  <a:pt x="56" y="42"/>
                  <a:pt x="39" y="58"/>
                  <a:pt x="35" y="73"/>
                </a:cubicBezTo>
                <a:cubicBezTo>
                  <a:pt x="32" y="86"/>
                  <a:pt x="38" y="101"/>
                  <a:pt x="42" y="108"/>
                </a:cubicBezTo>
                <a:cubicBezTo>
                  <a:pt x="47" y="118"/>
                  <a:pt x="51" y="125"/>
                  <a:pt x="56" y="135"/>
                </a:cubicBezTo>
                <a:cubicBezTo>
                  <a:pt x="59" y="140"/>
                  <a:pt x="59" y="144"/>
                  <a:pt x="59" y="149"/>
                </a:cubicBezTo>
                <a:cubicBezTo>
                  <a:pt x="59" y="151"/>
                  <a:pt x="59" y="153"/>
                  <a:pt x="60" y="155"/>
                </a:cubicBezTo>
                <a:cubicBezTo>
                  <a:pt x="60" y="158"/>
                  <a:pt x="60" y="159"/>
                  <a:pt x="65" y="159"/>
                </a:cubicBezTo>
                <a:cubicBezTo>
                  <a:pt x="65" y="159"/>
                  <a:pt x="65" y="159"/>
                  <a:pt x="65" y="159"/>
                </a:cubicBezTo>
                <a:close/>
                <a:moveTo>
                  <a:pt x="18" y="88"/>
                </a:moveTo>
                <a:cubicBezTo>
                  <a:pt x="4" y="88"/>
                  <a:pt x="4" y="88"/>
                  <a:pt x="4" y="88"/>
                </a:cubicBezTo>
                <a:cubicBezTo>
                  <a:pt x="2" y="88"/>
                  <a:pt x="0" y="87"/>
                  <a:pt x="0" y="85"/>
                </a:cubicBezTo>
                <a:cubicBezTo>
                  <a:pt x="0" y="83"/>
                  <a:pt x="2" y="81"/>
                  <a:pt x="4" y="81"/>
                </a:cubicBezTo>
                <a:cubicBezTo>
                  <a:pt x="18" y="81"/>
                  <a:pt x="18" y="81"/>
                  <a:pt x="18" y="81"/>
                </a:cubicBezTo>
                <a:cubicBezTo>
                  <a:pt x="20" y="81"/>
                  <a:pt x="21" y="83"/>
                  <a:pt x="21" y="85"/>
                </a:cubicBezTo>
                <a:cubicBezTo>
                  <a:pt x="21" y="87"/>
                  <a:pt x="20" y="88"/>
                  <a:pt x="18" y="88"/>
                </a:cubicBezTo>
                <a:close/>
                <a:moveTo>
                  <a:pt x="160" y="86"/>
                </a:moveTo>
                <a:cubicBezTo>
                  <a:pt x="143" y="86"/>
                  <a:pt x="143" y="86"/>
                  <a:pt x="143" y="86"/>
                </a:cubicBezTo>
                <a:cubicBezTo>
                  <a:pt x="141" y="86"/>
                  <a:pt x="140" y="84"/>
                  <a:pt x="140" y="82"/>
                </a:cubicBezTo>
                <a:cubicBezTo>
                  <a:pt x="140" y="80"/>
                  <a:pt x="141" y="79"/>
                  <a:pt x="143" y="79"/>
                </a:cubicBezTo>
                <a:cubicBezTo>
                  <a:pt x="160" y="79"/>
                  <a:pt x="160" y="79"/>
                  <a:pt x="160" y="79"/>
                </a:cubicBezTo>
                <a:cubicBezTo>
                  <a:pt x="162" y="79"/>
                  <a:pt x="164" y="80"/>
                  <a:pt x="164" y="82"/>
                </a:cubicBezTo>
                <a:cubicBezTo>
                  <a:pt x="164" y="84"/>
                  <a:pt x="162" y="86"/>
                  <a:pt x="160" y="86"/>
                </a:cubicBezTo>
                <a:close/>
                <a:moveTo>
                  <a:pt x="48" y="83"/>
                </a:moveTo>
                <a:cubicBezTo>
                  <a:pt x="48" y="83"/>
                  <a:pt x="48" y="83"/>
                  <a:pt x="47" y="83"/>
                </a:cubicBezTo>
                <a:cubicBezTo>
                  <a:pt x="46" y="82"/>
                  <a:pt x="44" y="80"/>
                  <a:pt x="45" y="78"/>
                </a:cubicBezTo>
                <a:cubicBezTo>
                  <a:pt x="48" y="65"/>
                  <a:pt x="62" y="52"/>
                  <a:pt x="82" y="52"/>
                </a:cubicBezTo>
                <a:cubicBezTo>
                  <a:pt x="82" y="52"/>
                  <a:pt x="82" y="52"/>
                  <a:pt x="82" y="52"/>
                </a:cubicBezTo>
                <a:cubicBezTo>
                  <a:pt x="84" y="52"/>
                  <a:pt x="86" y="54"/>
                  <a:pt x="86" y="56"/>
                </a:cubicBezTo>
                <a:cubicBezTo>
                  <a:pt x="86" y="58"/>
                  <a:pt x="84" y="59"/>
                  <a:pt x="82" y="59"/>
                </a:cubicBezTo>
                <a:cubicBezTo>
                  <a:pt x="66" y="59"/>
                  <a:pt x="54" y="70"/>
                  <a:pt x="52" y="80"/>
                </a:cubicBezTo>
                <a:cubicBezTo>
                  <a:pt x="51" y="82"/>
                  <a:pt x="50" y="83"/>
                  <a:pt x="48" y="83"/>
                </a:cubicBezTo>
                <a:close/>
                <a:moveTo>
                  <a:pt x="126" y="44"/>
                </a:moveTo>
                <a:cubicBezTo>
                  <a:pt x="125" y="44"/>
                  <a:pt x="124" y="43"/>
                  <a:pt x="124" y="43"/>
                </a:cubicBezTo>
                <a:cubicBezTo>
                  <a:pt x="122" y="41"/>
                  <a:pt x="122" y="39"/>
                  <a:pt x="124" y="38"/>
                </a:cubicBezTo>
                <a:cubicBezTo>
                  <a:pt x="136" y="26"/>
                  <a:pt x="136" y="26"/>
                  <a:pt x="136" y="26"/>
                </a:cubicBezTo>
                <a:cubicBezTo>
                  <a:pt x="137" y="24"/>
                  <a:pt x="139" y="24"/>
                  <a:pt x="141" y="26"/>
                </a:cubicBezTo>
                <a:cubicBezTo>
                  <a:pt x="142" y="27"/>
                  <a:pt x="142" y="29"/>
                  <a:pt x="141" y="31"/>
                </a:cubicBezTo>
                <a:cubicBezTo>
                  <a:pt x="129" y="43"/>
                  <a:pt x="129" y="43"/>
                  <a:pt x="129" y="43"/>
                </a:cubicBezTo>
                <a:cubicBezTo>
                  <a:pt x="128" y="43"/>
                  <a:pt x="127" y="44"/>
                  <a:pt x="126" y="44"/>
                </a:cubicBezTo>
                <a:close/>
                <a:moveTo>
                  <a:pt x="36" y="44"/>
                </a:moveTo>
                <a:cubicBezTo>
                  <a:pt x="35" y="44"/>
                  <a:pt x="34" y="43"/>
                  <a:pt x="33" y="43"/>
                </a:cubicBezTo>
                <a:cubicBezTo>
                  <a:pt x="21" y="31"/>
                  <a:pt x="21" y="31"/>
                  <a:pt x="21" y="31"/>
                </a:cubicBezTo>
                <a:cubicBezTo>
                  <a:pt x="20" y="29"/>
                  <a:pt x="20" y="27"/>
                  <a:pt x="21" y="26"/>
                </a:cubicBezTo>
                <a:cubicBezTo>
                  <a:pt x="22" y="24"/>
                  <a:pt x="25" y="24"/>
                  <a:pt x="26" y="26"/>
                </a:cubicBezTo>
                <a:cubicBezTo>
                  <a:pt x="38" y="38"/>
                  <a:pt x="38" y="38"/>
                  <a:pt x="38" y="38"/>
                </a:cubicBezTo>
                <a:cubicBezTo>
                  <a:pt x="40" y="39"/>
                  <a:pt x="40" y="41"/>
                  <a:pt x="38" y="43"/>
                </a:cubicBezTo>
                <a:cubicBezTo>
                  <a:pt x="38" y="43"/>
                  <a:pt x="37" y="44"/>
                  <a:pt x="36" y="44"/>
                </a:cubicBezTo>
                <a:close/>
                <a:moveTo>
                  <a:pt x="80" y="28"/>
                </a:moveTo>
                <a:cubicBezTo>
                  <a:pt x="78" y="28"/>
                  <a:pt x="77" y="26"/>
                  <a:pt x="77" y="24"/>
                </a:cubicBezTo>
                <a:cubicBezTo>
                  <a:pt x="77" y="4"/>
                  <a:pt x="77" y="4"/>
                  <a:pt x="77" y="4"/>
                </a:cubicBezTo>
                <a:cubicBezTo>
                  <a:pt x="77" y="2"/>
                  <a:pt x="78" y="0"/>
                  <a:pt x="80" y="0"/>
                </a:cubicBezTo>
                <a:cubicBezTo>
                  <a:pt x="82" y="0"/>
                  <a:pt x="84" y="2"/>
                  <a:pt x="84" y="4"/>
                </a:cubicBezTo>
                <a:cubicBezTo>
                  <a:pt x="84" y="24"/>
                  <a:pt x="84" y="24"/>
                  <a:pt x="84" y="24"/>
                </a:cubicBezTo>
                <a:cubicBezTo>
                  <a:pt x="84" y="26"/>
                  <a:pt x="82" y="28"/>
                  <a:pt x="80" y="28"/>
                </a:cubicBezTo>
                <a:close/>
              </a:path>
            </a:pathLst>
          </a:custGeom>
          <a:solidFill>
            <a:sysClr val="window" lastClr="FFFFFF"/>
          </a:solidFill>
          <a:ln>
            <a:noFill/>
          </a:ln>
        </p:spPr>
        <p:txBody>
          <a:bodyPr/>
          <a:lstStyle/>
          <a:p>
            <a:pPr marL="0" marR="0" lvl="0" indent="0" algn="l" defTabSz="914400" rtl="0" eaLnBrk="0" fontAlgn="base" latinLnBrk="0" hangingPunct="0">
              <a:lnSpc>
                <a:spcPct val="120000"/>
              </a:lnSpc>
              <a:buClrTx/>
              <a:buSzTx/>
              <a:buFontTx/>
              <a:buNone/>
              <a:defRPr/>
            </a:pPr>
            <a:endParaRPr kumimoji="0" lang="en-US" sz="1800" b="0" i="0" u="none" strike="noStrike" kern="1200" cap="none" spc="0" normalizeH="0" baseline="0" noProof="0">
              <a:ln>
                <a:noFill/>
              </a:ln>
              <a:solidFill>
                <a:srgbClr val="262626"/>
              </a:solidFill>
              <a:effectLst/>
              <a:uLnTx/>
              <a:uFillTx/>
              <a:latin typeface="Arial" panose="020B0604020202020204" pitchFamily="34" charset="0"/>
              <a:ea typeface="微软雅黑" panose="020B0503020204020204" pitchFamily="34" charset="-122"/>
              <a:sym typeface="Arial" panose="020B0604020202020204" pitchFamily="34" charset="0"/>
            </a:endParaRPr>
          </a:p>
        </p:txBody>
      </p:sp>
      <p:sp>
        <p:nvSpPr>
          <p:cNvPr id="9" name="泪滴形 8"/>
          <p:cNvSpPr/>
          <p:nvPr>
            <p:custDataLst>
              <p:tags r:id="rId6"/>
            </p:custDataLst>
          </p:nvPr>
        </p:nvSpPr>
        <p:spPr bwMode="auto">
          <a:xfrm rot="18900000">
            <a:off x="5505380" y="4422274"/>
            <a:ext cx="1187639" cy="1187639"/>
          </a:xfrm>
          <a:prstGeom prst="teardrop">
            <a:avLst/>
          </a:prstGeom>
          <a:solidFill>
            <a:srgbClr val="9BBB59"/>
          </a:solidFill>
          <a:ln>
            <a:noFill/>
          </a:ln>
        </p:spPr>
        <p:txBody>
          <a:bodyPr rtlCol="0" anchor="ctr"/>
          <a:lstStyle/>
          <a:p>
            <a:pPr marL="0" marR="0" lvl="0" indent="0" algn="l" defTabSz="914400" rtl="0" eaLnBrk="0" fontAlgn="base" latinLnBrk="0" hangingPunct="0">
              <a:lnSpc>
                <a:spcPct val="120000"/>
              </a:lnSpc>
              <a:buClrTx/>
              <a:buSzTx/>
              <a:buFontTx/>
              <a:buNone/>
              <a:defRPr/>
            </a:pPr>
            <a:endParaRPr kumimoji="0" lang="zh-CN" altLang="en-US" sz="1800" b="0" i="0" u="none" strike="noStrike" kern="1200" cap="none" spc="0" normalizeH="0" baseline="0" noProof="0">
              <a:ln>
                <a:noFill/>
              </a:ln>
              <a:solidFill>
                <a:srgbClr val="262626"/>
              </a:solidFill>
              <a:effectLst/>
              <a:uLnTx/>
              <a:uFillTx/>
              <a:latin typeface="Arial" panose="020B0604020202020204" pitchFamily="34" charset="0"/>
              <a:ea typeface="微软雅黑" panose="020B0503020204020204" pitchFamily="34" charset="-122"/>
              <a:sym typeface="Arial" panose="020B0604020202020204" pitchFamily="34" charset="0"/>
            </a:endParaRPr>
          </a:p>
        </p:txBody>
      </p:sp>
      <p:sp>
        <p:nvSpPr>
          <p:cNvPr id="10" name="Freeform 8"/>
          <p:cNvSpPr/>
          <p:nvPr>
            <p:custDataLst>
              <p:tags r:id="rId7"/>
            </p:custDataLst>
          </p:nvPr>
        </p:nvSpPr>
        <p:spPr bwMode="auto">
          <a:xfrm rot="10800000">
            <a:off x="4360188" y="3335754"/>
            <a:ext cx="3478022" cy="693738"/>
          </a:xfrm>
          <a:custGeom>
            <a:avLst/>
            <a:gdLst>
              <a:gd name="T0" fmla="*/ 2475377 w 577"/>
              <a:gd name="T1" fmla="*/ 226883 h 159"/>
              <a:gd name="T2" fmla="*/ 1459950 w 577"/>
              <a:gd name="T3" fmla="*/ 226883 h 159"/>
              <a:gd name="T4" fmla="*/ 1359714 w 577"/>
              <a:gd name="T5" fmla="*/ 113441 h 159"/>
              <a:gd name="T6" fmla="*/ 1259479 w 577"/>
              <a:gd name="T7" fmla="*/ 0 h 159"/>
              <a:gd name="T8" fmla="*/ 1154886 w 577"/>
              <a:gd name="T9" fmla="*/ 113441 h 159"/>
              <a:gd name="T10" fmla="*/ 1054650 w 577"/>
              <a:gd name="T11" fmla="*/ 226883 h 159"/>
              <a:gd name="T12" fmla="*/ 39223 w 577"/>
              <a:gd name="T13" fmla="*/ 226883 h 159"/>
              <a:gd name="T14" fmla="*/ 0 w 577"/>
              <a:gd name="T15" fmla="*/ 266151 h 159"/>
              <a:gd name="T16" fmla="*/ 0 w 577"/>
              <a:gd name="T17" fmla="*/ 654469 h 159"/>
              <a:gd name="T18" fmla="*/ 39223 w 577"/>
              <a:gd name="T19" fmla="*/ 693737 h 159"/>
              <a:gd name="T20" fmla="*/ 2475377 w 577"/>
              <a:gd name="T21" fmla="*/ 693737 h 159"/>
              <a:gd name="T22" fmla="*/ 2514600 w 577"/>
              <a:gd name="T23" fmla="*/ 654469 h 159"/>
              <a:gd name="T24" fmla="*/ 2514600 w 577"/>
              <a:gd name="T25" fmla="*/ 266151 h 159"/>
              <a:gd name="T26" fmla="*/ 2475377 w 577"/>
              <a:gd name="T27" fmla="*/ 226883 h 159"/>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0" t="0" r="r" b="b"/>
            <a:pathLst>
              <a:path w="577" h="159">
                <a:moveTo>
                  <a:pt x="568" y="52"/>
                </a:moveTo>
                <a:cubicBezTo>
                  <a:pt x="335" y="52"/>
                  <a:pt x="335" y="52"/>
                  <a:pt x="335" y="52"/>
                </a:cubicBezTo>
                <a:cubicBezTo>
                  <a:pt x="312" y="26"/>
                  <a:pt x="312" y="26"/>
                  <a:pt x="312" y="26"/>
                </a:cubicBezTo>
                <a:cubicBezTo>
                  <a:pt x="289" y="0"/>
                  <a:pt x="289" y="0"/>
                  <a:pt x="289" y="0"/>
                </a:cubicBezTo>
                <a:cubicBezTo>
                  <a:pt x="265" y="26"/>
                  <a:pt x="265" y="26"/>
                  <a:pt x="265" y="26"/>
                </a:cubicBezTo>
                <a:cubicBezTo>
                  <a:pt x="242" y="52"/>
                  <a:pt x="242" y="52"/>
                  <a:pt x="242" y="52"/>
                </a:cubicBezTo>
                <a:cubicBezTo>
                  <a:pt x="9" y="52"/>
                  <a:pt x="9" y="52"/>
                  <a:pt x="9" y="52"/>
                </a:cubicBezTo>
                <a:cubicBezTo>
                  <a:pt x="4" y="52"/>
                  <a:pt x="0" y="56"/>
                  <a:pt x="0" y="61"/>
                </a:cubicBezTo>
                <a:cubicBezTo>
                  <a:pt x="0" y="150"/>
                  <a:pt x="0" y="150"/>
                  <a:pt x="0" y="150"/>
                </a:cubicBezTo>
                <a:cubicBezTo>
                  <a:pt x="0" y="155"/>
                  <a:pt x="4" y="159"/>
                  <a:pt x="9" y="159"/>
                </a:cubicBezTo>
                <a:cubicBezTo>
                  <a:pt x="568" y="159"/>
                  <a:pt x="568" y="159"/>
                  <a:pt x="568" y="159"/>
                </a:cubicBezTo>
                <a:cubicBezTo>
                  <a:pt x="573" y="159"/>
                  <a:pt x="577" y="155"/>
                  <a:pt x="577" y="150"/>
                </a:cubicBezTo>
                <a:cubicBezTo>
                  <a:pt x="577" y="61"/>
                  <a:pt x="577" y="61"/>
                  <a:pt x="577" y="61"/>
                </a:cubicBezTo>
                <a:cubicBezTo>
                  <a:pt x="577" y="56"/>
                  <a:pt x="573" y="52"/>
                  <a:pt x="568" y="52"/>
                </a:cubicBezTo>
                <a:close/>
              </a:path>
            </a:pathLst>
          </a:custGeom>
          <a:solidFill>
            <a:srgbClr val="9BBB59"/>
          </a:solidFill>
          <a:ln>
            <a:noFill/>
          </a:ln>
        </p:spPr>
        <p:txBody>
          <a:bodyPr/>
          <a:lstStyle/>
          <a:p>
            <a:pPr marL="0" marR="0" lvl="0" indent="0" algn="l" defTabSz="914400" rtl="0" eaLnBrk="0" fontAlgn="base" latinLnBrk="0" hangingPunct="0">
              <a:lnSpc>
                <a:spcPct val="120000"/>
              </a:lnSpc>
              <a:buClrTx/>
              <a:buSzTx/>
              <a:buFontTx/>
              <a:buNone/>
              <a:defRPr/>
            </a:pPr>
            <a:endParaRPr kumimoji="0" lang="en-US" sz="1800" b="0" i="0" u="none" strike="noStrike" kern="1200" cap="none" spc="0" normalizeH="0" baseline="0" noProof="0">
              <a:ln>
                <a:noFill/>
              </a:ln>
              <a:solidFill>
                <a:srgbClr val="262626"/>
              </a:solidFill>
              <a:effectLst/>
              <a:uLnTx/>
              <a:uFillTx/>
              <a:latin typeface="Arial" panose="020B0604020202020204" pitchFamily="34" charset="0"/>
              <a:ea typeface="微软雅黑" panose="020B0503020204020204" pitchFamily="34" charset="-122"/>
              <a:sym typeface="Arial" panose="020B0604020202020204" pitchFamily="34" charset="0"/>
            </a:endParaRPr>
          </a:p>
        </p:txBody>
      </p:sp>
      <p:sp>
        <p:nvSpPr>
          <p:cNvPr id="11" name="TextBox 93"/>
          <p:cNvSpPr txBox="1">
            <a:spLocks noChangeArrowheads="1"/>
          </p:cNvSpPr>
          <p:nvPr>
            <p:custDataLst>
              <p:tags r:id="rId8"/>
            </p:custDataLst>
          </p:nvPr>
        </p:nvSpPr>
        <p:spPr bwMode="auto">
          <a:xfrm>
            <a:off x="5335153" y="3335753"/>
            <a:ext cx="1526505" cy="43971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rmAutofit lnSpcReduction="10000"/>
          </a:bodyPr>
          <a:lstStyle>
            <a:lvl1pPr>
              <a:lnSpc>
                <a:spcPct val="90000"/>
              </a:lnSpc>
              <a:spcBef>
                <a:spcPts val="1000"/>
              </a:spcBef>
              <a:buFont typeface="Arial" panose="020B0604020202020204" pitchFamily="34" charset="0"/>
              <a:buChar char="•"/>
              <a:defRPr sz="2800">
                <a:solidFill>
                  <a:srgbClr val="000000"/>
                </a:solidFill>
                <a:latin typeface="Calibri" panose="020F0502020204030204" charset="0"/>
              </a:defRPr>
            </a:lvl1pPr>
            <a:lvl2pPr marL="742950" indent="-285750">
              <a:lnSpc>
                <a:spcPct val="90000"/>
              </a:lnSpc>
              <a:spcBef>
                <a:spcPts val="500"/>
              </a:spcBef>
              <a:buFont typeface="Arial" panose="020B0604020202020204" pitchFamily="34" charset="0"/>
              <a:buChar char="•"/>
              <a:defRPr sz="2400">
                <a:solidFill>
                  <a:srgbClr val="000000"/>
                </a:solidFill>
                <a:latin typeface="Calibri" panose="020F0502020204030204" charset="0"/>
              </a:defRPr>
            </a:lvl2pPr>
            <a:lvl3pPr marL="1143000" indent="-228600">
              <a:lnSpc>
                <a:spcPct val="90000"/>
              </a:lnSpc>
              <a:spcBef>
                <a:spcPts val="500"/>
              </a:spcBef>
              <a:buFont typeface="Arial" panose="020B0604020202020204" pitchFamily="34" charset="0"/>
              <a:buChar char="•"/>
              <a:defRPr sz="2000">
                <a:solidFill>
                  <a:srgbClr val="000000"/>
                </a:solidFill>
                <a:latin typeface="Calibri" panose="020F0502020204030204" charset="0"/>
              </a:defRPr>
            </a:lvl3pPr>
            <a:lvl4pPr marL="1600200" indent="-228600">
              <a:lnSpc>
                <a:spcPct val="90000"/>
              </a:lnSpc>
              <a:spcBef>
                <a:spcPts val="500"/>
              </a:spcBef>
              <a:buFont typeface="Arial" panose="020B0604020202020204" pitchFamily="34" charset="0"/>
              <a:buChar char="•"/>
              <a:defRPr>
                <a:solidFill>
                  <a:srgbClr val="000000"/>
                </a:solidFill>
                <a:latin typeface="Calibri" panose="020F0502020204030204" charset="0"/>
              </a:defRPr>
            </a:lvl4pPr>
            <a:lvl5pPr marL="2057400" indent="-228600">
              <a:lnSpc>
                <a:spcPct val="90000"/>
              </a:lnSpc>
              <a:spcBef>
                <a:spcPts val="500"/>
              </a:spcBef>
              <a:buFont typeface="Arial" panose="020B0604020202020204" pitchFamily="34" charset="0"/>
              <a:buChar char="•"/>
              <a:defRPr>
                <a:solidFill>
                  <a:srgbClr val="000000"/>
                </a:solidFill>
                <a:latin typeface="Calibri" panose="020F050202020403020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rgbClr val="000000"/>
                </a:solidFill>
                <a:latin typeface="Calibri" panose="020F050202020403020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rgbClr val="000000"/>
                </a:solidFill>
                <a:latin typeface="Calibri" panose="020F050202020403020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rgbClr val="000000"/>
                </a:solidFill>
                <a:latin typeface="Calibri" panose="020F050202020403020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rgbClr val="000000"/>
                </a:solidFill>
                <a:latin typeface="Calibri" panose="020F0502020204030204" charset="0"/>
              </a:defRPr>
            </a:lvl9pPr>
          </a:lstStyle>
          <a:p>
            <a:pPr marL="0" marR="0" lvl="0" indent="0" algn="ctr" defTabSz="914400" rtl="0" eaLnBrk="0" fontAlgn="base" latinLnBrk="0" hangingPunct="0">
              <a:lnSpc>
                <a:spcPct val="130000"/>
              </a:lnSpc>
              <a:spcBef>
                <a:spcPts val="0"/>
              </a:spcBef>
              <a:spcAft>
                <a:spcPts val="0"/>
              </a:spcAft>
              <a:buSzPct val="100000"/>
              <a:buFont typeface="Arial" panose="020B0604020202020204" pitchFamily="34" charset="0"/>
              <a:buNone/>
              <a:defRPr/>
            </a:pPr>
            <a:r>
              <a:rPr kumimoji="0" lang="en-US" altLang="zh-CN" sz="2000" b="0" i="0" u="none" strike="noStrike" kern="1200" cap="none" spc="0" normalizeH="0" baseline="0" noProof="0">
                <a:ln>
                  <a:noFill/>
                </a:ln>
                <a:solidFill>
                  <a:srgbClr val="FCFCFC"/>
                </a:solidFill>
                <a:effectLst/>
                <a:uLnTx/>
                <a:uFillTx/>
                <a:latin typeface="Arial" panose="020B0604020202020204" pitchFamily="34" charset="0"/>
                <a:ea typeface="微软雅黑" panose="020B0503020204020204" pitchFamily="34" charset="-122"/>
                <a:cs typeface="Arial" panose="020B0604020202020204" pitchFamily="34" charset="0"/>
                <a:sym typeface="Arial" panose="020B0604020202020204" pitchFamily="34" charset="0"/>
              </a:rPr>
              <a:t>2017</a:t>
            </a:r>
          </a:p>
        </p:txBody>
      </p:sp>
      <p:sp>
        <p:nvSpPr>
          <p:cNvPr id="12" name="Freeform 19"/>
          <p:cNvSpPr>
            <a:spLocks noEditPoints="1"/>
          </p:cNvSpPr>
          <p:nvPr>
            <p:custDataLst>
              <p:tags r:id="rId9"/>
            </p:custDataLst>
          </p:nvPr>
        </p:nvSpPr>
        <p:spPr bwMode="auto">
          <a:xfrm>
            <a:off x="5829199" y="4748016"/>
            <a:ext cx="540000" cy="540000"/>
          </a:xfrm>
          <a:custGeom>
            <a:avLst/>
            <a:gdLst>
              <a:gd name="T0" fmla="*/ 278914 w 157"/>
              <a:gd name="T1" fmla="*/ 658064 h 157"/>
              <a:gd name="T2" fmla="*/ 226618 w 157"/>
              <a:gd name="T3" fmla="*/ 570903 h 157"/>
              <a:gd name="T4" fmla="*/ 126383 w 157"/>
              <a:gd name="T5" fmla="*/ 605767 h 157"/>
              <a:gd name="T6" fmla="*/ 113309 w 157"/>
              <a:gd name="T7" fmla="*/ 466310 h 157"/>
              <a:gd name="T8" fmla="*/ 91519 w 157"/>
              <a:gd name="T9" fmla="*/ 414014 h 157"/>
              <a:gd name="T10" fmla="*/ 0 w 157"/>
              <a:gd name="T11" fmla="*/ 309421 h 157"/>
              <a:gd name="T12" fmla="*/ 100235 w 157"/>
              <a:gd name="T13" fmla="*/ 261482 h 157"/>
              <a:gd name="T14" fmla="*/ 74087 w 157"/>
              <a:gd name="T15" fmla="*/ 161247 h 157"/>
              <a:gd name="T16" fmla="*/ 161247 w 157"/>
              <a:gd name="T17" fmla="*/ 74087 h 157"/>
              <a:gd name="T18" fmla="*/ 265840 w 157"/>
              <a:gd name="T19" fmla="*/ 95877 h 157"/>
              <a:gd name="T20" fmla="*/ 309421 w 157"/>
              <a:gd name="T21" fmla="*/ 0 h 157"/>
              <a:gd name="T22" fmla="*/ 414014 w 157"/>
              <a:gd name="T23" fmla="*/ 91519 h 157"/>
              <a:gd name="T24" fmla="*/ 466310 w 157"/>
              <a:gd name="T25" fmla="*/ 113309 h 157"/>
              <a:gd name="T26" fmla="*/ 610125 w 157"/>
              <a:gd name="T27" fmla="*/ 122025 h 157"/>
              <a:gd name="T28" fmla="*/ 570903 w 157"/>
              <a:gd name="T29" fmla="*/ 222260 h 157"/>
              <a:gd name="T30" fmla="*/ 662422 w 157"/>
              <a:gd name="T31" fmla="*/ 278914 h 157"/>
              <a:gd name="T32" fmla="*/ 684212 w 157"/>
              <a:gd name="T33" fmla="*/ 374791 h 157"/>
              <a:gd name="T34" fmla="*/ 588335 w 157"/>
              <a:gd name="T35" fmla="*/ 418372 h 157"/>
              <a:gd name="T36" fmla="*/ 610125 w 157"/>
              <a:gd name="T37" fmla="*/ 522965 h 157"/>
              <a:gd name="T38" fmla="*/ 522965 w 157"/>
              <a:gd name="T39" fmla="*/ 610125 h 157"/>
              <a:gd name="T40" fmla="*/ 422730 w 157"/>
              <a:gd name="T41" fmla="*/ 583977 h 157"/>
              <a:gd name="T42" fmla="*/ 374791 w 157"/>
              <a:gd name="T43" fmla="*/ 684212 h 157"/>
              <a:gd name="T44" fmla="*/ 383507 w 157"/>
              <a:gd name="T45" fmla="*/ 588335 h 157"/>
              <a:gd name="T46" fmla="*/ 488100 w 157"/>
              <a:gd name="T47" fmla="*/ 544755 h 157"/>
              <a:gd name="T48" fmla="*/ 544755 w 157"/>
              <a:gd name="T49" fmla="*/ 483742 h 157"/>
              <a:gd name="T50" fmla="*/ 588335 w 157"/>
              <a:gd name="T51" fmla="*/ 383507 h 157"/>
              <a:gd name="T52" fmla="*/ 588335 w 157"/>
              <a:gd name="T53" fmla="*/ 300705 h 157"/>
              <a:gd name="T54" fmla="*/ 544755 w 157"/>
              <a:gd name="T55" fmla="*/ 196112 h 157"/>
              <a:gd name="T56" fmla="*/ 488100 w 157"/>
              <a:gd name="T57" fmla="*/ 139457 h 157"/>
              <a:gd name="T58" fmla="*/ 383507 w 157"/>
              <a:gd name="T59" fmla="*/ 95877 h 157"/>
              <a:gd name="T60" fmla="*/ 300705 w 157"/>
              <a:gd name="T61" fmla="*/ 95877 h 157"/>
              <a:gd name="T62" fmla="*/ 200470 w 157"/>
              <a:gd name="T63" fmla="*/ 139457 h 157"/>
              <a:gd name="T64" fmla="*/ 139457 w 157"/>
              <a:gd name="T65" fmla="*/ 196112 h 157"/>
              <a:gd name="T66" fmla="*/ 95877 w 157"/>
              <a:gd name="T67" fmla="*/ 300705 h 157"/>
              <a:gd name="T68" fmla="*/ 95877 w 157"/>
              <a:gd name="T69" fmla="*/ 383507 h 157"/>
              <a:gd name="T70" fmla="*/ 139457 w 157"/>
              <a:gd name="T71" fmla="*/ 483742 h 157"/>
              <a:gd name="T72" fmla="*/ 200470 w 157"/>
              <a:gd name="T73" fmla="*/ 544755 h 157"/>
              <a:gd name="T74" fmla="*/ 300705 w 157"/>
              <a:gd name="T75" fmla="*/ 588335 h 157"/>
              <a:gd name="T76" fmla="*/ 100235 w 157"/>
              <a:gd name="T77" fmla="*/ 540397 h 157"/>
              <a:gd name="T78" fmla="*/ 588335 w 157"/>
              <a:gd name="T79" fmla="*/ 536039 h 157"/>
              <a:gd name="T80" fmla="*/ 30506 w 157"/>
              <a:gd name="T81" fmla="*/ 374791 h 157"/>
              <a:gd name="T82" fmla="*/ 653706 w 157"/>
              <a:gd name="T83" fmla="*/ 374791 h 157"/>
              <a:gd name="T84" fmla="*/ 30506 w 157"/>
              <a:gd name="T85" fmla="*/ 374791 h 157"/>
              <a:gd name="T86" fmla="*/ 540397 w 157"/>
              <a:gd name="T87" fmla="*/ 95877 h 157"/>
              <a:gd name="T88" fmla="*/ 248408 w 157"/>
              <a:gd name="T89" fmla="*/ 435804 h 157"/>
              <a:gd name="T90" fmla="*/ 440162 w 157"/>
              <a:gd name="T91" fmla="*/ 244050 h 157"/>
              <a:gd name="T92" fmla="*/ 344285 w 157"/>
              <a:gd name="T93" fmla="*/ 479384 h 157"/>
              <a:gd name="T94" fmla="*/ 239692 w 157"/>
              <a:gd name="T95" fmla="*/ 318137 h 157"/>
              <a:gd name="T96" fmla="*/ 366075 w 157"/>
              <a:gd name="T97" fmla="*/ 444520 h 157"/>
              <a:gd name="T98" fmla="*/ 344285 w 157"/>
              <a:gd name="T99" fmla="*/ 235334 h 157"/>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Lst>
            <a:ahLst/>
            <a:cxnLst>
              <a:cxn ang="T100">
                <a:pos x="T0" y="T1"/>
              </a:cxn>
              <a:cxn ang="T101">
                <a:pos x="T2" y="T3"/>
              </a:cxn>
              <a:cxn ang="T102">
                <a:pos x="T4" y="T5"/>
              </a:cxn>
              <a:cxn ang="T103">
                <a:pos x="T6" y="T7"/>
              </a:cxn>
              <a:cxn ang="T104">
                <a:pos x="T8" y="T9"/>
              </a:cxn>
              <a:cxn ang="T105">
                <a:pos x="T10" y="T11"/>
              </a:cxn>
              <a:cxn ang="T106">
                <a:pos x="T12" y="T13"/>
              </a:cxn>
              <a:cxn ang="T107">
                <a:pos x="T14" y="T15"/>
              </a:cxn>
              <a:cxn ang="T108">
                <a:pos x="T16" y="T17"/>
              </a:cxn>
              <a:cxn ang="T109">
                <a:pos x="T18" y="T19"/>
              </a:cxn>
              <a:cxn ang="T110">
                <a:pos x="T20" y="T21"/>
              </a:cxn>
              <a:cxn ang="T111">
                <a:pos x="T22" y="T23"/>
              </a:cxn>
              <a:cxn ang="T112">
                <a:pos x="T24" y="T25"/>
              </a:cxn>
              <a:cxn ang="T113">
                <a:pos x="T26" y="T27"/>
              </a:cxn>
              <a:cxn ang="T114">
                <a:pos x="T28" y="T29"/>
              </a:cxn>
              <a:cxn ang="T115">
                <a:pos x="T30" y="T31"/>
              </a:cxn>
              <a:cxn ang="T116">
                <a:pos x="T32" y="T33"/>
              </a:cxn>
              <a:cxn ang="T117">
                <a:pos x="T34" y="T35"/>
              </a:cxn>
              <a:cxn ang="T118">
                <a:pos x="T36" y="T37"/>
              </a:cxn>
              <a:cxn ang="T119">
                <a:pos x="T38" y="T39"/>
              </a:cxn>
              <a:cxn ang="T120">
                <a:pos x="T40" y="T41"/>
              </a:cxn>
              <a:cxn ang="T121">
                <a:pos x="T42" y="T43"/>
              </a:cxn>
              <a:cxn ang="T122">
                <a:pos x="T44" y="T45"/>
              </a:cxn>
              <a:cxn ang="T123">
                <a:pos x="T46" y="T47"/>
              </a:cxn>
              <a:cxn ang="T124">
                <a:pos x="T48" y="T49"/>
              </a:cxn>
              <a:cxn ang="T125">
                <a:pos x="T50" y="T51"/>
              </a:cxn>
              <a:cxn ang="T126">
                <a:pos x="T52" y="T53"/>
              </a:cxn>
              <a:cxn ang="T127">
                <a:pos x="T54" y="T55"/>
              </a:cxn>
              <a:cxn ang="T128">
                <a:pos x="T56" y="T57"/>
              </a:cxn>
              <a:cxn ang="T129">
                <a:pos x="T58" y="T59"/>
              </a:cxn>
              <a:cxn ang="T130">
                <a:pos x="T60" y="T61"/>
              </a:cxn>
              <a:cxn ang="T131">
                <a:pos x="T62" y="T63"/>
              </a:cxn>
              <a:cxn ang="T132">
                <a:pos x="T64" y="T65"/>
              </a:cxn>
              <a:cxn ang="T133">
                <a:pos x="T66" y="T67"/>
              </a:cxn>
              <a:cxn ang="T134">
                <a:pos x="T68" y="T69"/>
              </a:cxn>
              <a:cxn ang="T135">
                <a:pos x="T70" y="T71"/>
              </a:cxn>
              <a:cxn ang="T136">
                <a:pos x="T72" y="T73"/>
              </a:cxn>
              <a:cxn ang="T137">
                <a:pos x="T74" y="T75"/>
              </a:cxn>
              <a:cxn ang="T138">
                <a:pos x="T76" y="T77"/>
              </a:cxn>
              <a:cxn ang="T139">
                <a:pos x="T78" y="T79"/>
              </a:cxn>
              <a:cxn ang="T140">
                <a:pos x="T80" y="T81"/>
              </a:cxn>
              <a:cxn ang="T141">
                <a:pos x="T82" y="T83"/>
              </a:cxn>
              <a:cxn ang="T142">
                <a:pos x="T84" y="T85"/>
              </a:cxn>
              <a:cxn ang="T143">
                <a:pos x="T86" y="T87"/>
              </a:cxn>
              <a:cxn ang="T144">
                <a:pos x="T88" y="T89"/>
              </a:cxn>
              <a:cxn ang="T145">
                <a:pos x="T90" y="T91"/>
              </a:cxn>
              <a:cxn ang="T146">
                <a:pos x="T92" y="T93"/>
              </a:cxn>
              <a:cxn ang="T147">
                <a:pos x="T94" y="T95"/>
              </a:cxn>
              <a:cxn ang="T148">
                <a:pos x="T96" y="T97"/>
              </a:cxn>
              <a:cxn ang="T149">
                <a:pos x="T98" y="T99"/>
              </a:cxn>
            </a:cxnLst>
            <a:rect l="0" t="0" r="r" b="b"/>
            <a:pathLst>
              <a:path w="157" h="157">
                <a:moveTo>
                  <a:pt x="86" y="157"/>
                </a:moveTo>
                <a:cubicBezTo>
                  <a:pt x="71" y="157"/>
                  <a:pt x="71" y="157"/>
                  <a:pt x="71" y="157"/>
                </a:cubicBezTo>
                <a:cubicBezTo>
                  <a:pt x="68" y="157"/>
                  <a:pt x="65" y="154"/>
                  <a:pt x="64" y="151"/>
                </a:cubicBezTo>
                <a:cubicBezTo>
                  <a:pt x="62" y="136"/>
                  <a:pt x="62" y="136"/>
                  <a:pt x="62" y="136"/>
                </a:cubicBezTo>
                <a:cubicBezTo>
                  <a:pt x="62" y="135"/>
                  <a:pt x="61" y="135"/>
                  <a:pt x="61" y="134"/>
                </a:cubicBezTo>
                <a:cubicBezTo>
                  <a:pt x="58" y="133"/>
                  <a:pt x="55" y="132"/>
                  <a:pt x="52" y="131"/>
                </a:cubicBezTo>
                <a:cubicBezTo>
                  <a:pt x="51" y="130"/>
                  <a:pt x="50" y="130"/>
                  <a:pt x="50" y="131"/>
                </a:cubicBezTo>
                <a:cubicBezTo>
                  <a:pt x="37" y="140"/>
                  <a:pt x="37" y="140"/>
                  <a:pt x="37" y="140"/>
                </a:cubicBezTo>
                <a:cubicBezTo>
                  <a:pt x="35" y="142"/>
                  <a:pt x="31" y="142"/>
                  <a:pt x="29" y="139"/>
                </a:cubicBezTo>
                <a:cubicBezTo>
                  <a:pt x="18" y="129"/>
                  <a:pt x="18" y="129"/>
                  <a:pt x="18" y="129"/>
                </a:cubicBezTo>
                <a:cubicBezTo>
                  <a:pt x="15" y="126"/>
                  <a:pt x="15" y="122"/>
                  <a:pt x="17" y="120"/>
                </a:cubicBezTo>
                <a:cubicBezTo>
                  <a:pt x="26" y="107"/>
                  <a:pt x="26" y="107"/>
                  <a:pt x="26" y="107"/>
                </a:cubicBezTo>
                <a:cubicBezTo>
                  <a:pt x="27" y="107"/>
                  <a:pt x="27" y="106"/>
                  <a:pt x="26" y="105"/>
                </a:cubicBezTo>
                <a:cubicBezTo>
                  <a:pt x="25" y="102"/>
                  <a:pt x="24" y="99"/>
                  <a:pt x="23" y="96"/>
                </a:cubicBezTo>
                <a:cubicBezTo>
                  <a:pt x="22" y="96"/>
                  <a:pt x="22" y="95"/>
                  <a:pt x="21" y="95"/>
                </a:cubicBezTo>
                <a:cubicBezTo>
                  <a:pt x="6" y="93"/>
                  <a:pt x="6" y="93"/>
                  <a:pt x="6" y="93"/>
                </a:cubicBezTo>
                <a:cubicBezTo>
                  <a:pt x="3" y="92"/>
                  <a:pt x="0" y="89"/>
                  <a:pt x="0" y="86"/>
                </a:cubicBezTo>
                <a:cubicBezTo>
                  <a:pt x="0" y="71"/>
                  <a:pt x="0" y="71"/>
                  <a:pt x="0" y="71"/>
                </a:cubicBezTo>
                <a:cubicBezTo>
                  <a:pt x="0" y="67"/>
                  <a:pt x="3" y="64"/>
                  <a:pt x="6" y="64"/>
                </a:cubicBezTo>
                <a:cubicBezTo>
                  <a:pt x="21" y="62"/>
                  <a:pt x="21" y="62"/>
                  <a:pt x="21" y="62"/>
                </a:cubicBezTo>
                <a:cubicBezTo>
                  <a:pt x="22" y="61"/>
                  <a:pt x="22" y="61"/>
                  <a:pt x="23" y="60"/>
                </a:cubicBezTo>
                <a:cubicBezTo>
                  <a:pt x="24" y="57"/>
                  <a:pt x="25" y="54"/>
                  <a:pt x="26" y="51"/>
                </a:cubicBezTo>
                <a:cubicBezTo>
                  <a:pt x="27" y="51"/>
                  <a:pt x="27" y="50"/>
                  <a:pt x="26" y="50"/>
                </a:cubicBezTo>
                <a:cubicBezTo>
                  <a:pt x="17" y="37"/>
                  <a:pt x="17" y="37"/>
                  <a:pt x="17" y="37"/>
                </a:cubicBezTo>
                <a:cubicBezTo>
                  <a:pt x="15" y="34"/>
                  <a:pt x="15" y="30"/>
                  <a:pt x="18" y="28"/>
                </a:cubicBezTo>
                <a:cubicBezTo>
                  <a:pt x="29" y="17"/>
                  <a:pt x="29" y="17"/>
                  <a:pt x="29" y="17"/>
                </a:cubicBezTo>
                <a:cubicBezTo>
                  <a:pt x="31" y="15"/>
                  <a:pt x="35" y="15"/>
                  <a:pt x="37" y="17"/>
                </a:cubicBezTo>
                <a:cubicBezTo>
                  <a:pt x="50" y="26"/>
                  <a:pt x="50" y="26"/>
                  <a:pt x="50" y="26"/>
                </a:cubicBezTo>
                <a:cubicBezTo>
                  <a:pt x="50" y="26"/>
                  <a:pt x="51" y="26"/>
                  <a:pt x="52" y="26"/>
                </a:cubicBezTo>
                <a:cubicBezTo>
                  <a:pt x="55" y="24"/>
                  <a:pt x="58" y="23"/>
                  <a:pt x="61" y="22"/>
                </a:cubicBezTo>
                <a:cubicBezTo>
                  <a:pt x="61" y="22"/>
                  <a:pt x="62" y="22"/>
                  <a:pt x="62" y="21"/>
                </a:cubicBezTo>
                <a:cubicBezTo>
                  <a:pt x="64" y="5"/>
                  <a:pt x="64" y="5"/>
                  <a:pt x="64" y="5"/>
                </a:cubicBezTo>
                <a:cubicBezTo>
                  <a:pt x="65" y="2"/>
                  <a:pt x="68" y="0"/>
                  <a:pt x="71" y="0"/>
                </a:cubicBezTo>
                <a:cubicBezTo>
                  <a:pt x="86" y="0"/>
                  <a:pt x="86" y="0"/>
                  <a:pt x="86" y="0"/>
                </a:cubicBezTo>
                <a:cubicBezTo>
                  <a:pt x="90" y="0"/>
                  <a:pt x="93" y="2"/>
                  <a:pt x="93" y="5"/>
                </a:cubicBezTo>
                <a:cubicBezTo>
                  <a:pt x="95" y="21"/>
                  <a:pt x="95" y="21"/>
                  <a:pt x="95" y="21"/>
                </a:cubicBezTo>
                <a:cubicBezTo>
                  <a:pt x="96" y="22"/>
                  <a:pt x="96" y="22"/>
                  <a:pt x="97" y="22"/>
                </a:cubicBezTo>
                <a:cubicBezTo>
                  <a:pt x="100" y="23"/>
                  <a:pt x="103" y="24"/>
                  <a:pt x="106" y="26"/>
                </a:cubicBezTo>
                <a:cubicBezTo>
                  <a:pt x="106" y="26"/>
                  <a:pt x="107" y="26"/>
                  <a:pt x="107" y="26"/>
                </a:cubicBezTo>
                <a:cubicBezTo>
                  <a:pt x="120" y="17"/>
                  <a:pt x="120" y="17"/>
                  <a:pt x="120" y="17"/>
                </a:cubicBezTo>
                <a:cubicBezTo>
                  <a:pt x="123" y="15"/>
                  <a:pt x="127" y="15"/>
                  <a:pt x="129" y="17"/>
                </a:cubicBezTo>
                <a:cubicBezTo>
                  <a:pt x="140" y="28"/>
                  <a:pt x="140" y="28"/>
                  <a:pt x="140" y="28"/>
                </a:cubicBezTo>
                <a:cubicBezTo>
                  <a:pt x="142" y="30"/>
                  <a:pt x="142" y="34"/>
                  <a:pt x="140" y="37"/>
                </a:cubicBezTo>
                <a:cubicBezTo>
                  <a:pt x="131" y="50"/>
                  <a:pt x="131" y="50"/>
                  <a:pt x="131" y="50"/>
                </a:cubicBezTo>
                <a:cubicBezTo>
                  <a:pt x="131" y="50"/>
                  <a:pt x="131" y="51"/>
                  <a:pt x="131" y="51"/>
                </a:cubicBezTo>
                <a:cubicBezTo>
                  <a:pt x="133" y="54"/>
                  <a:pt x="134" y="57"/>
                  <a:pt x="135" y="60"/>
                </a:cubicBezTo>
                <a:cubicBezTo>
                  <a:pt x="135" y="61"/>
                  <a:pt x="135" y="61"/>
                  <a:pt x="136" y="62"/>
                </a:cubicBezTo>
                <a:cubicBezTo>
                  <a:pt x="152" y="64"/>
                  <a:pt x="152" y="64"/>
                  <a:pt x="152" y="64"/>
                </a:cubicBezTo>
                <a:cubicBezTo>
                  <a:pt x="152" y="64"/>
                  <a:pt x="152" y="64"/>
                  <a:pt x="152" y="64"/>
                </a:cubicBezTo>
                <a:cubicBezTo>
                  <a:pt x="155" y="64"/>
                  <a:pt x="157" y="67"/>
                  <a:pt x="157" y="71"/>
                </a:cubicBezTo>
                <a:cubicBezTo>
                  <a:pt x="157" y="86"/>
                  <a:pt x="157" y="86"/>
                  <a:pt x="157" y="86"/>
                </a:cubicBezTo>
                <a:cubicBezTo>
                  <a:pt x="157" y="89"/>
                  <a:pt x="155" y="92"/>
                  <a:pt x="151" y="93"/>
                </a:cubicBezTo>
                <a:cubicBezTo>
                  <a:pt x="136" y="95"/>
                  <a:pt x="136" y="95"/>
                  <a:pt x="136" y="95"/>
                </a:cubicBezTo>
                <a:cubicBezTo>
                  <a:pt x="135" y="95"/>
                  <a:pt x="135" y="96"/>
                  <a:pt x="135" y="96"/>
                </a:cubicBezTo>
                <a:cubicBezTo>
                  <a:pt x="134" y="99"/>
                  <a:pt x="133" y="102"/>
                  <a:pt x="131" y="105"/>
                </a:cubicBezTo>
                <a:cubicBezTo>
                  <a:pt x="131" y="106"/>
                  <a:pt x="131" y="107"/>
                  <a:pt x="131" y="107"/>
                </a:cubicBezTo>
                <a:cubicBezTo>
                  <a:pt x="140" y="120"/>
                  <a:pt x="140" y="120"/>
                  <a:pt x="140" y="120"/>
                </a:cubicBezTo>
                <a:cubicBezTo>
                  <a:pt x="142" y="122"/>
                  <a:pt x="142" y="126"/>
                  <a:pt x="140" y="129"/>
                </a:cubicBezTo>
                <a:cubicBezTo>
                  <a:pt x="129" y="139"/>
                  <a:pt x="129" y="139"/>
                  <a:pt x="129" y="139"/>
                </a:cubicBezTo>
                <a:cubicBezTo>
                  <a:pt x="127" y="142"/>
                  <a:pt x="123" y="142"/>
                  <a:pt x="120" y="140"/>
                </a:cubicBezTo>
                <a:cubicBezTo>
                  <a:pt x="107" y="131"/>
                  <a:pt x="107" y="131"/>
                  <a:pt x="107" y="131"/>
                </a:cubicBezTo>
                <a:cubicBezTo>
                  <a:pt x="107" y="130"/>
                  <a:pt x="106" y="130"/>
                  <a:pt x="106" y="131"/>
                </a:cubicBezTo>
                <a:cubicBezTo>
                  <a:pt x="103" y="132"/>
                  <a:pt x="100" y="133"/>
                  <a:pt x="97" y="134"/>
                </a:cubicBezTo>
                <a:cubicBezTo>
                  <a:pt x="96" y="135"/>
                  <a:pt x="96" y="135"/>
                  <a:pt x="95" y="136"/>
                </a:cubicBezTo>
                <a:cubicBezTo>
                  <a:pt x="93" y="151"/>
                  <a:pt x="93" y="151"/>
                  <a:pt x="93" y="151"/>
                </a:cubicBezTo>
                <a:cubicBezTo>
                  <a:pt x="93" y="154"/>
                  <a:pt x="90" y="157"/>
                  <a:pt x="86" y="157"/>
                </a:cubicBezTo>
                <a:close/>
                <a:moveTo>
                  <a:pt x="71" y="150"/>
                </a:moveTo>
                <a:cubicBezTo>
                  <a:pt x="86" y="150"/>
                  <a:pt x="86" y="150"/>
                  <a:pt x="86" y="150"/>
                </a:cubicBezTo>
                <a:cubicBezTo>
                  <a:pt x="88" y="135"/>
                  <a:pt x="88" y="135"/>
                  <a:pt x="88" y="135"/>
                </a:cubicBezTo>
                <a:cubicBezTo>
                  <a:pt x="89" y="131"/>
                  <a:pt x="91" y="129"/>
                  <a:pt x="95" y="128"/>
                </a:cubicBezTo>
                <a:cubicBezTo>
                  <a:pt x="97" y="127"/>
                  <a:pt x="100" y="126"/>
                  <a:pt x="102" y="124"/>
                </a:cubicBezTo>
                <a:cubicBezTo>
                  <a:pt x="105" y="123"/>
                  <a:pt x="109" y="123"/>
                  <a:pt x="112" y="125"/>
                </a:cubicBezTo>
                <a:cubicBezTo>
                  <a:pt x="124" y="134"/>
                  <a:pt x="124" y="134"/>
                  <a:pt x="124" y="134"/>
                </a:cubicBezTo>
                <a:cubicBezTo>
                  <a:pt x="134" y="124"/>
                  <a:pt x="134" y="124"/>
                  <a:pt x="134" y="124"/>
                </a:cubicBezTo>
                <a:cubicBezTo>
                  <a:pt x="125" y="111"/>
                  <a:pt x="125" y="111"/>
                  <a:pt x="125" y="111"/>
                </a:cubicBezTo>
                <a:cubicBezTo>
                  <a:pt x="123" y="109"/>
                  <a:pt x="123" y="105"/>
                  <a:pt x="125" y="102"/>
                </a:cubicBezTo>
                <a:cubicBezTo>
                  <a:pt x="126" y="99"/>
                  <a:pt x="127" y="97"/>
                  <a:pt x="128" y="94"/>
                </a:cubicBezTo>
                <a:cubicBezTo>
                  <a:pt x="129" y="91"/>
                  <a:pt x="132" y="89"/>
                  <a:pt x="135" y="88"/>
                </a:cubicBezTo>
                <a:cubicBezTo>
                  <a:pt x="150" y="86"/>
                  <a:pt x="150" y="86"/>
                  <a:pt x="150" y="86"/>
                </a:cubicBezTo>
                <a:cubicBezTo>
                  <a:pt x="150" y="71"/>
                  <a:pt x="150" y="71"/>
                  <a:pt x="150" y="71"/>
                </a:cubicBezTo>
                <a:cubicBezTo>
                  <a:pt x="135" y="69"/>
                  <a:pt x="135" y="69"/>
                  <a:pt x="135" y="69"/>
                </a:cubicBezTo>
                <a:cubicBezTo>
                  <a:pt x="132" y="68"/>
                  <a:pt x="129" y="66"/>
                  <a:pt x="128" y="62"/>
                </a:cubicBezTo>
                <a:cubicBezTo>
                  <a:pt x="127" y="60"/>
                  <a:pt x="126" y="57"/>
                  <a:pt x="125" y="55"/>
                </a:cubicBezTo>
                <a:cubicBezTo>
                  <a:pt x="123" y="52"/>
                  <a:pt x="123" y="48"/>
                  <a:pt x="125" y="45"/>
                </a:cubicBezTo>
                <a:cubicBezTo>
                  <a:pt x="134" y="33"/>
                  <a:pt x="134" y="33"/>
                  <a:pt x="134" y="33"/>
                </a:cubicBezTo>
                <a:cubicBezTo>
                  <a:pt x="124" y="23"/>
                  <a:pt x="124" y="23"/>
                  <a:pt x="124" y="23"/>
                </a:cubicBezTo>
                <a:cubicBezTo>
                  <a:pt x="112" y="32"/>
                  <a:pt x="112" y="32"/>
                  <a:pt x="112" y="32"/>
                </a:cubicBezTo>
                <a:cubicBezTo>
                  <a:pt x="109" y="34"/>
                  <a:pt x="105" y="34"/>
                  <a:pt x="102" y="32"/>
                </a:cubicBezTo>
                <a:cubicBezTo>
                  <a:pt x="100" y="31"/>
                  <a:pt x="97" y="30"/>
                  <a:pt x="95" y="29"/>
                </a:cubicBezTo>
                <a:cubicBezTo>
                  <a:pt x="91" y="28"/>
                  <a:pt x="89" y="25"/>
                  <a:pt x="88" y="22"/>
                </a:cubicBezTo>
                <a:cubicBezTo>
                  <a:pt x="86" y="7"/>
                  <a:pt x="86" y="7"/>
                  <a:pt x="86" y="7"/>
                </a:cubicBezTo>
                <a:cubicBezTo>
                  <a:pt x="71" y="7"/>
                  <a:pt x="71" y="7"/>
                  <a:pt x="71" y="7"/>
                </a:cubicBezTo>
                <a:cubicBezTo>
                  <a:pt x="69" y="22"/>
                  <a:pt x="69" y="22"/>
                  <a:pt x="69" y="22"/>
                </a:cubicBezTo>
                <a:cubicBezTo>
                  <a:pt x="68" y="25"/>
                  <a:pt x="66" y="28"/>
                  <a:pt x="63" y="29"/>
                </a:cubicBezTo>
                <a:cubicBezTo>
                  <a:pt x="60" y="30"/>
                  <a:pt x="58" y="31"/>
                  <a:pt x="55" y="32"/>
                </a:cubicBezTo>
                <a:cubicBezTo>
                  <a:pt x="52" y="34"/>
                  <a:pt x="48" y="34"/>
                  <a:pt x="46" y="32"/>
                </a:cubicBezTo>
                <a:cubicBezTo>
                  <a:pt x="33" y="23"/>
                  <a:pt x="33" y="23"/>
                  <a:pt x="33" y="23"/>
                </a:cubicBezTo>
                <a:cubicBezTo>
                  <a:pt x="23" y="33"/>
                  <a:pt x="23" y="33"/>
                  <a:pt x="23" y="33"/>
                </a:cubicBezTo>
                <a:cubicBezTo>
                  <a:pt x="32" y="45"/>
                  <a:pt x="32" y="45"/>
                  <a:pt x="32" y="45"/>
                </a:cubicBezTo>
                <a:cubicBezTo>
                  <a:pt x="34" y="48"/>
                  <a:pt x="34" y="52"/>
                  <a:pt x="33" y="55"/>
                </a:cubicBezTo>
                <a:cubicBezTo>
                  <a:pt x="31" y="57"/>
                  <a:pt x="30" y="60"/>
                  <a:pt x="29" y="62"/>
                </a:cubicBezTo>
                <a:cubicBezTo>
                  <a:pt x="28" y="66"/>
                  <a:pt x="26" y="68"/>
                  <a:pt x="22" y="69"/>
                </a:cubicBezTo>
                <a:cubicBezTo>
                  <a:pt x="7" y="71"/>
                  <a:pt x="7" y="71"/>
                  <a:pt x="7" y="71"/>
                </a:cubicBezTo>
                <a:cubicBezTo>
                  <a:pt x="7" y="86"/>
                  <a:pt x="7" y="86"/>
                  <a:pt x="7" y="86"/>
                </a:cubicBezTo>
                <a:cubicBezTo>
                  <a:pt x="22" y="88"/>
                  <a:pt x="22" y="88"/>
                  <a:pt x="22" y="88"/>
                </a:cubicBezTo>
                <a:cubicBezTo>
                  <a:pt x="26" y="89"/>
                  <a:pt x="28" y="91"/>
                  <a:pt x="29" y="94"/>
                </a:cubicBezTo>
                <a:cubicBezTo>
                  <a:pt x="30" y="97"/>
                  <a:pt x="31" y="99"/>
                  <a:pt x="33" y="102"/>
                </a:cubicBezTo>
                <a:cubicBezTo>
                  <a:pt x="34" y="105"/>
                  <a:pt x="34" y="109"/>
                  <a:pt x="32" y="111"/>
                </a:cubicBezTo>
                <a:cubicBezTo>
                  <a:pt x="23" y="124"/>
                  <a:pt x="23" y="124"/>
                  <a:pt x="23" y="124"/>
                </a:cubicBezTo>
                <a:cubicBezTo>
                  <a:pt x="33" y="134"/>
                  <a:pt x="33" y="134"/>
                  <a:pt x="33" y="134"/>
                </a:cubicBezTo>
                <a:cubicBezTo>
                  <a:pt x="46" y="125"/>
                  <a:pt x="46" y="125"/>
                  <a:pt x="46" y="125"/>
                </a:cubicBezTo>
                <a:cubicBezTo>
                  <a:pt x="48" y="123"/>
                  <a:pt x="52" y="123"/>
                  <a:pt x="55" y="124"/>
                </a:cubicBezTo>
                <a:cubicBezTo>
                  <a:pt x="58" y="126"/>
                  <a:pt x="60" y="127"/>
                  <a:pt x="63" y="128"/>
                </a:cubicBezTo>
                <a:cubicBezTo>
                  <a:pt x="66" y="129"/>
                  <a:pt x="68" y="131"/>
                  <a:pt x="69" y="135"/>
                </a:cubicBezTo>
                <a:lnTo>
                  <a:pt x="71" y="150"/>
                </a:lnTo>
                <a:close/>
                <a:moveTo>
                  <a:pt x="23" y="124"/>
                </a:moveTo>
                <a:cubicBezTo>
                  <a:pt x="23" y="124"/>
                  <a:pt x="23" y="124"/>
                  <a:pt x="23" y="124"/>
                </a:cubicBezTo>
                <a:cubicBezTo>
                  <a:pt x="23" y="124"/>
                  <a:pt x="23" y="124"/>
                  <a:pt x="23" y="124"/>
                </a:cubicBezTo>
                <a:close/>
                <a:moveTo>
                  <a:pt x="135" y="123"/>
                </a:moveTo>
                <a:cubicBezTo>
                  <a:pt x="135" y="123"/>
                  <a:pt x="135" y="123"/>
                  <a:pt x="135" y="123"/>
                </a:cubicBezTo>
                <a:close/>
                <a:moveTo>
                  <a:pt x="150" y="86"/>
                </a:moveTo>
                <a:cubicBezTo>
                  <a:pt x="150" y="86"/>
                  <a:pt x="150" y="86"/>
                  <a:pt x="150" y="86"/>
                </a:cubicBezTo>
                <a:close/>
                <a:moveTo>
                  <a:pt x="7" y="86"/>
                </a:moveTo>
                <a:cubicBezTo>
                  <a:pt x="7" y="86"/>
                  <a:pt x="7" y="86"/>
                  <a:pt x="7" y="86"/>
                </a:cubicBezTo>
                <a:close/>
                <a:moveTo>
                  <a:pt x="150" y="86"/>
                </a:moveTo>
                <a:cubicBezTo>
                  <a:pt x="150" y="86"/>
                  <a:pt x="150" y="86"/>
                  <a:pt x="150" y="86"/>
                </a:cubicBezTo>
                <a:close/>
                <a:moveTo>
                  <a:pt x="7" y="86"/>
                </a:moveTo>
                <a:cubicBezTo>
                  <a:pt x="7" y="86"/>
                  <a:pt x="7" y="86"/>
                  <a:pt x="7" y="86"/>
                </a:cubicBezTo>
                <a:cubicBezTo>
                  <a:pt x="7" y="86"/>
                  <a:pt x="7" y="86"/>
                  <a:pt x="7" y="86"/>
                </a:cubicBezTo>
                <a:close/>
                <a:moveTo>
                  <a:pt x="124" y="22"/>
                </a:moveTo>
                <a:cubicBezTo>
                  <a:pt x="124" y="22"/>
                  <a:pt x="124" y="22"/>
                  <a:pt x="124" y="22"/>
                </a:cubicBezTo>
                <a:close/>
                <a:moveTo>
                  <a:pt x="124" y="22"/>
                </a:moveTo>
                <a:cubicBezTo>
                  <a:pt x="124" y="22"/>
                  <a:pt x="124" y="22"/>
                  <a:pt x="124" y="22"/>
                </a:cubicBezTo>
                <a:close/>
                <a:moveTo>
                  <a:pt x="79" y="110"/>
                </a:moveTo>
                <a:cubicBezTo>
                  <a:pt x="70" y="110"/>
                  <a:pt x="62" y="106"/>
                  <a:pt x="57" y="100"/>
                </a:cubicBezTo>
                <a:cubicBezTo>
                  <a:pt x="49" y="93"/>
                  <a:pt x="46" y="82"/>
                  <a:pt x="48" y="71"/>
                </a:cubicBezTo>
                <a:cubicBezTo>
                  <a:pt x="51" y="59"/>
                  <a:pt x="60" y="50"/>
                  <a:pt x="72" y="48"/>
                </a:cubicBezTo>
                <a:cubicBezTo>
                  <a:pt x="82" y="46"/>
                  <a:pt x="93" y="49"/>
                  <a:pt x="101" y="56"/>
                </a:cubicBezTo>
                <a:cubicBezTo>
                  <a:pt x="108" y="64"/>
                  <a:pt x="111" y="75"/>
                  <a:pt x="109" y="85"/>
                </a:cubicBezTo>
                <a:cubicBezTo>
                  <a:pt x="107" y="97"/>
                  <a:pt x="97" y="106"/>
                  <a:pt x="86" y="109"/>
                </a:cubicBezTo>
                <a:cubicBezTo>
                  <a:pt x="83" y="109"/>
                  <a:pt x="81" y="110"/>
                  <a:pt x="79" y="110"/>
                </a:cubicBezTo>
                <a:close/>
                <a:moveTo>
                  <a:pt x="79" y="54"/>
                </a:moveTo>
                <a:cubicBezTo>
                  <a:pt x="77" y="54"/>
                  <a:pt x="75" y="54"/>
                  <a:pt x="73" y="55"/>
                </a:cubicBezTo>
                <a:cubicBezTo>
                  <a:pt x="64" y="57"/>
                  <a:pt x="57" y="64"/>
                  <a:pt x="55" y="73"/>
                </a:cubicBezTo>
                <a:cubicBezTo>
                  <a:pt x="53" y="81"/>
                  <a:pt x="56" y="89"/>
                  <a:pt x="62" y="95"/>
                </a:cubicBezTo>
                <a:cubicBezTo>
                  <a:pt x="68" y="101"/>
                  <a:pt x="76" y="104"/>
                  <a:pt x="84" y="102"/>
                </a:cubicBezTo>
                <a:cubicBezTo>
                  <a:pt x="84" y="102"/>
                  <a:pt x="84" y="102"/>
                  <a:pt x="84" y="102"/>
                </a:cubicBezTo>
                <a:cubicBezTo>
                  <a:pt x="93" y="100"/>
                  <a:pt x="100" y="93"/>
                  <a:pt x="102" y="84"/>
                </a:cubicBezTo>
                <a:cubicBezTo>
                  <a:pt x="104" y="76"/>
                  <a:pt x="102" y="67"/>
                  <a:pt x="96" y="61"/>
                </a:cubicBezTo>
                <a:cubicBezTo>
                  <a:pt x="91" y="57"/>
                  <a:pt x="85" y="54"/>
                  <a:pt x="79" y="54"/>
                </a:cubicBezTo>
                <a:close/>
              </a:path>
            </a:pathLst>
          </a:custGeom>
          <a:solidFill>
            <a:sysClr val="window" lastClr="FFFFFF"/>
          </a:solidFill>
          <a:ln>
            <a:noFill/>
          </a:ln>
        </p:spPr>
        <p:txBody>
          <a:bodyPr/>
          <a:lstStyle/>
          <a:p>
            <a:pPr marL="0" marR="0" lvl="0" indent="0" algn="l" defTabSz="914400" rtl="0" eaLnBrk="0" fontAlgn="base" latinLnBrk="0" hangingPunct="0">
              <a:lnSpc>
                <a:spcPct val="120000"/>
              </a:lnSpc>
              <a:buClrTx/>
              <a:buSzTx/>
              <a:buFontTx/>
              <a:buNone/>
              <a:defRPr/>
            </a:pPr>
            <a:endParaRPr kumimoji="0" lang="en-US" sz="1800" b="0" i="0" u="none" strike="noStrike" kern="1200" cap="none" spc="0" normalizeH="0" baseline="0" noProof="0">
              <a:ln>
                <a:noFill/>
              </a:ln>
              <a:solidFill>
                <a:srgbClr val="262626"/>
              </a:solidFill>
              <a:effectLst/>
              <a:uLnTx/>
              <a:uFillTx/>
              <a:latin typeface="Arial" panose="020B0604020202020204" pitchFamily="34" charset="0"/>
              <a:ea typeface="微软雅黑" panose="020B0503020204020204" pitchFamily="34" charset="-122"/>
              <a:sym typeface="Arial" panose="020B0604020202020204" pitchFamily="34" charset="0"/>
            </a:endParaRPr>
          </a:p>
        </p:txBody>
      </p:sp>
      <p:sp>
        <p:nvSpPr>
          <p:cNvPr id="15" name="泪滴形 14"/>
          <p:cNvSpPr/>
          <p:nvPr>
            <p:custDataLst>
              <p:tags r:id="rId10"/>
            </p:custDataLst>
          </p:nvPr>
        </p:nvSpPr>
        <p:spPr bwMode="auto">
          <a:xfrm rot="8100000">
            <a:off x="9100609" y="1529491"/>
            <a:ext cx="1187639" cy="1187639"/>
          </a:xfrm>
          <a:prstGeom prst="teardrop">
            <a:avLst/>
          </a:prstGeom>
          <a:solidFill>
            <a:srgbClr val="FFC000"/>
          </a:solidFill>
          <a:ln>
            <a:noFill/>
          </a:ln>
        </p:spPr>
        <p:txBody>
          <a:bodyPr rtlCol="0" anchor="ctr"/>
          <a:lstStyle/>
          <a:p>
            <a:pPr marL="0" marR="0" lvl="0" indent="0" algn="l" defTabSz="914400" rtl="0" eaLnBrk="0" fontAlgn="base" latinLnBrk="0" hangingPunct="0">
              <a:lnSpc>
                <a:spcPct val="120000"/>
              </a:lnSpc>
              <a:buClrTx/>
              <a:buSzTx/>
              <a:buFontTx/>
              <a:buNone/>
              <a:defRPr/>
            </a:pPr>
            <a:endParaRPr kumimoji="0" lang="zh-CN" altLang="en-US" sz="1800" b="0" i="0" u="none" strike="noStrike" kern="1200" cap="none" spc="0" normalizeH="0" baseline="0" noProof="0">
              <a:ln>
                <a:noFill/>
              </a:ln>
              <a:solidFill>
                <a:srgbClr val="262626"/>
              </a:solidFill>
              <a:effectLst/>
              <a:uLnTx/>
              <a:uFillTx/>
              <a:latin typeface="Arial" panose="020B0604020202020204" pitchFamily="34" charset="0"/>
              <a:ea typeface="微软雅黑" panose="020B0503020204020204" pitchFamily="34" charset="-122"/>
              <a:sym typeface="Arial" panose="020B0604020202020204" pitchFamily="34" charset="0"/>
            </a:endParaRPr>
          </a:p>
        </p:txBody>
      </p:sp>
      <p:sp>
        <p:nvSpPr>
          <p:cNvPr id="16" name="Freeform 8"/>
          <p:cNvSpPr/>
          <p:nvPr>
            <p:custDataLst>
              <p:tags r:id="rId11"/>
            </p:custDataLst>
          </p:nvPr>
        </p:nvSpPr>
        <p:spPr bwMode="auto">
          <a:xfrm>
            <a:off x="7955418" y="3109912"/>
            <a:ext cx="3478022" cy="693738"/>
          </a:xfrm>
          <a:custGeom>
            <a:avLst/>
            <a:gdLst>
              <a:gd name="T0" fmla="*/ 2475377 w 577"/>
              <a:gd name="T1" fmla="*/ 226883 h 159"/>
              <a:gd name="T2" fmla="*/ 1459950 w 577"/>
              <a:gd name="T3" fmla="*/ 226883 h 159"/>
              <a:gd name="T4" fmla="*/ 1359714 w 577"/>
              <a:gd name="T5" fmla="*/ 113441 h 159"/>
              <a:gd name="T6" fmla="*/ 1259479 w 577"/>
              <a:gd name="T7" fmla="*/ 0 h 159"/>
              <a:gd name="T8" fmla="*/ 1154886 w 577"/>
              <a:gd name="T9" fmla="*/ 113441 h 159"/>
              <a:gd name="T10" fmla="*/ 1054650 w 577"/>
              <a:gd name="T11" fmla="*/ 226883 h 159"/>
              <a:gd name="T12" fmla="*/ 39223 w 577"/>
              <a:gd name="T13" fmla="*/ 226883 h 159"/>
              <a:gd name="T14" fmla="*/ 0 w 577"/>
              <a:gd name="T15" fmla="*/ 266151 h 159"/>
              <a:gd name="T16" fmla="*/ 0 w 577"/>
              <a:gd name="T17" fmla="*/ 654469 h 159"/>
              <a:gd name="T18" fmla="*/ 39223 w 577"/>
              <a:gd name="T19" fmla="*/ 693737 h 159"/>
              <a:gd name="T20" fmla="*/ 2475377 w 577"/>
              <a:gd name="T21" fmla="*/ 693737 h 159"/>
              <a:gd name="T22" fmla="*/ 2514600 w 577"/>
              <a:gd name="T23" fmla="*/ 654469 h 159"/>
              <a:gd name="T24" fmla="*/ 2514600 w 577"/>
              <a:gd name="T25" fmla="*/ 266151 h 159"/>
              <a:gd name="T26" fmla="*/ 2475377 w 577"/>
              <a:gd name="T27" fmla="*/ 226883 h 159"/>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0" t="0" r="r" b="b"/>
            <a:pathLst>
              <a:path w="577" h="159">
                <a:moveTo>
                  <a:pt x="568" y="52"/>
                </a:moveTo>
                <a:cubicBezTo>
                  <a:pt x="335" y="52"/>
                  <a:pt x="335" y="52"/>
                  <a:pt x="335" y="52"/>
                </a:cubicBezTo>
                <a:cubicBezTo>
                  <a:pt x="312" y="26"/>
                  <a:pt x="312" y="26"/>
                  <a:pt x="312" y="26"/>
                </a:cubicBezTo>
                <a:cubicBezTo>
                  <a:pt x="289" y="0"/>
                  <a:pt x="289" y="0"/>
                  <a:pt x="289" y="0"/>
                </a:cubicBezTo>
                <a:cubicBezTo>
                  <a:pt x="265" y="26"/>
                  <a:pt x="265" y="26"/>
                  <a:pt x="265" y="26"/>
                </a:cubicBezTo>
                <a:cubicBezTo>
                  <a:pt x="242" y="52"/>
                  <a:pt x="242" y="52"/>
                  <a:pt x="242" y="52"/>
                </a:cubicBezTo>
                <a:cubicBezTo>
                  <a:pt x="9" y="52"/>
                  <a:pt x="9" y="52"/>
                  <a:pt x="9" y="52"/>
                </a:cubicBezTo>
                <a:cubicBezTo>
                  <a:pt x="4" y="52"/>
                  <a:pt x="0" y="56"/>
                  <a:pt x="0" y="61"/>
                </a:cubicBezTo>
                <a:cubicBezTo>
                  <a:pt x="0" y="150"/>
                  <a:pt x="0" y="150"/>
                  <a:pt x="0" y="150"/>
                </a:cubicBezTo>
                <a:cubicBezTo>
                  <a:pt x="0" y="155"/>
                  <a:pt x="4" y="159"/>
                  <a:pt x="9" y="159"/>
                </a:cubicBezTo>
                <a:cubicBezTo>
                  <a:pt x="568" y="159"/>
                  <a:pt x="568" y="159"/>
                  <a:pt x="568" y="159"/>
                </a:cubicBezTo>
                <a:cubicBezTo>
                  <a:pt x="573" y="159"/>
                  <a:pt x="577" y="155"/>
                  <a:pt x="577" y="150"/>
                </a:cubicBezTo>
                <a:cubicBezTo>
                  <a:pt x="577" y="61"/>
                  <a:pt x="577" y="61"/>
                  <a:pt x="577" y="61"/>
                </a:cubicBezTo>
                <a:cubicBezTo>
                  <a:pt x="577" y="56"/>
                  <a:pt x="573" y="52"/>
                  <a:pt x="568" y="52"/>
                </a:cubicBezTo>
                <a:close/>
              </a:path>
            </a:pathLst>
          </a:custGeom>
          <a:solidFill>
            <a:srgbClr val="FFC000"/>
          </a:solidFill>
          <a:ln>
            <a:noFill/>
          </a:ln>
        </p:spPr>
        <p:txBody>
          <a:bodyPr/>
          <a:lstStyle/>
          <a:p>
            <a:pPr marL="0" marR="0" lvl="0" indent="0" algn="l" defTabSz="914400" rtl="0" eaLnBrk="0" fontAlgn="base" latinLnBrk="0" hangingPunct="0">
              <a:lnSpc>
                <a:spcPct val="120000"/>
              </a:lnSpc>
              <a:buClrTx/>
              <a:buSzTx/>
              <a:buFontTx/>
              <a:buNone/>
              <a:defRPr/>
            </a:pPr>
            <a:endParaRPr kumimoji="0" lang="en-US" sz="1800" b="0" i="0" u="none" strike="noStrike" kern="1200" cap="none" spc="0" normalizeH="0" baseline="0" noProof="0">
              <a:ln>
                <a:noFill/>
              </a:ln>
              <a:solidFill>
                <a:srgbClr val="262626"/>
              </a:solidFill>
              <a:effectLst/>
              <a:uLnTx/>
              <a:uFillTx/>
              <a:latin typeface="Arial" panose="020B0604020202020204" pitchFamily="34" charset="0"/>
              <a:ea typeface="微软雅黑" panose="020B0503020204020204" pitchFamily="34" charset="-122"/>
              <a:sym typeface="Arial" panose="020B0604020202020204" pitchFamily="34" charset="0"/>
            </a:endParaRPr>
          </a:p>
        </p:txBody>
      </p:sp>
      <p:sp>
        <p:nvSpPr>
          <p:cNvPr id="18" name="TextBox 93"/>
          <p:cNvSpPr txBox="1">
            <a:spLocks noChangeArrowheads="1"/>
          </p:cNvSpPr>
          <p:nvPr>
            <p:custDataLst>
              <p:tags r:id="rId12"/>
            </p:custDataLst>
          </p:nvPr>
        </p:nvSpPr>
        <p:spPr bwMode="auto">
          <a:xfrm>
            <a:off x="8930383" y="3335753"/>
            <a:ext cx="1526505" cy="43971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rmAutofit lnSpcReduction="10000"/>
          </a:bodyPr>
          <a:lstStyle>
            <a:lvl1pPr>
              <a:lnSpc>
                <a:spcPct val="90000"/>
              </a:lnSpc>
              <a:spcBef>
                <a:spcPts val="1000"/>
              </a:spcBef>
              <a:buFont typeface="Arial" panose="020B0604020202020204" pitchFamily="34" charset="0"/>
              <a:buChar char="•"/>
              <a:defRPr sz="2800">
                <a:solidFill>
                  <a:srgbClr val="000000"/>
                </a:solidFill>
                <a:latin typeface="Calibri" panose="020F0502020204030204" charset="0"/>
              </a:defRPr>
            </a:lvl1pPr>
            <a:lvl2pPr marL="742950" indent="-285750">
              <a:lnSpc>
                <a:spcPct val="90000"/>
              </a:lnSpc>
              <a:spcBef>
                <a:spcPts val="500"/>
              </a:spcBef>
              <a:buFont typeface="Arial" panose="020B0604020202020204" pitchFamily="34" charset="0"/>
              <a:buChar char="•"/>
              <a:defRPr sz="2400">
                <a:solidFill>
                  <a:srgbClr val="000000"/>
                </a:solidFill>
                <a:latin typeface="Calibri" panose="020F0502020204030204" charset="0"/>
              </a:defRPr>
            </a:lvl2pPr>
            <a:lvl3pPr marL="1143000" indent="-228600">
              <a:lnSpc>
                <a:spcPct val="90000"/>
              </a:lnSpc>
              <a:spcBef>
                <a:spcPts val="500"/>
              </a:spcBef>
              <a:buFont typeface="Arial" panose="020B0604020202020204" pitchFamily="34" charset="0"/>
              <a:buChar char="•"/>
              <a:defRPr sz="2000">
                <a:solidFill>
                  <a:srgbClr val="000000"/>
                </a:solidFill>
                <a:latin typeface="Calibri" panose="020F0502020204030204" charset="0"/>
              </a:defRPr>
            </a:lvl3pPr>
            <a:lvl4pPr marL="1600200" indent="-228600">
              <a:lnSpc>
                <a:spcPct val="90000"/>
              </a:lnSpc>
              <a:spcBef>
                <a:spcPts val="500"/>
              </a:spcBef>
              <a:buFont typeface="Arial" panose="020B0604020202020204" pitchFamily="34" charset="0"/>
              <a:buChar char="•"/>
              <a:defRPr>
                <a:solidFill>
                  <a:srgbClr val="000000"/>
                </a:solidFill>
                <a:latin typeface="Calibri" panose="020F0502020204030204" charset="0"/>
              </a:defRPr>
            </a:lvl4pPr>
            <a:lvl5pPr marL="2057400" indent="-228600">
              <a:lnSpc>
                <a:spcPct val="90000"/>
              </a:lnSpc>
              <a:spcBef>
                <a:spcPts val="500"/>
              </a:spcBef>
              <a:buFont typeface="Arial" panose="020B0604020202020204" pitchFamily="34" charset="0"/>
              <a:buChar char="•"/>
              <a:defRPr>
                <a:solidFill>
                  <a:srgbClr val="000000"/>
                </a:solidFill>
                <a:latin typeface="Calibri" panose="020F050202020403020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rgbClr val="000000"/>
                </a:solidFill>
                <a:latin typeface="Calibri" panose="020F050202020403020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rgbClr val="000000"/>
                </a:solidFill>
                <a:latin typeface="Calibri" panose="020F050202020403020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rgbClr val="000000"/>
                </a:solidFill>
                <a:latin typeface="Calibri" panose="020F050202020403020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rgbClr val="000000"/>
                </a:solidFill>
                <a:latin typeface="Calibri" panose="020F0502020204030204" charset="0"/>
              </a:defRPr>
            </a:lvl9pPr>
          </a:lstStyle>
          <a:p>
            <a:pPr marL="0" marR="0" lvl="0" indent="0" algn="ctr" defTabSz="914400" rtl="0" eaLnBrk="0" fontAlgn="base" latinLnBrk="0" hangingPunct="0">
              <a:lnSpc>
                <a:spcPct val="130000"/>
              </a:lnSpc>
              <a:spcBef>
                <a:spcPts val="0"/>
              </a:spcBef>
              <a:buClrTx/>
              <a:buSzTx/>
              <a:buFont typeface="Arial" panose="020B0604020202020204" pitchFamily="34" charset="0"/>
              <a:buNone/>
              <a:defRPr/>
            </a:pPr>
            <a:r>
              <a:rPr kumimoji="0" lang="en-US" altLang="zh-CN" sz="2000" b="0" i="0" u="none" strike="noStrike" kern="1200" cap="none" spc="0" normalizeH="0" baseline="0" noProof="0">
                <a:ln>
                  <a:noFill/>
                </a:ln>
                <a:solidFill>
                  <a:srgbClr val="FCFCFC"/>
                </a:solidFill>
                <a:effectLst/>
                <a:uLnTx/>
                <a:uFillTx/>
                <a:latin typeface="Arial" panose="020B0604020202020204" pitchFamily="34" charset="0"/>
                <a:ea typeface="微软雅黑" panose="020B0503020204020204" pitchFamily="34" charset="-122"/>
                <a:cs typeface="Arial" panose="020B0604020202020204" pitchFamily="34" charset="0"/>
                <a:sym typeface="Arial" panose="020B0604020202020204" pitchFamily="34" charset="0"/>
              </a:rPr>
              <a:t>2019</a:t>
            </a:r>
          </a:p>
        </p:txBody>
      </p:sp>
      <p:sp>
        <p:nvSpPr>
          <p:cNvPr id="21" name="Freeform 20"/>
          <p:cNvSpPr>
            <a:spLocks noEditPoints="1"/>
          </p:cNvSpPr>
          <p:nvPr>
            <p:custDataLst>
              <p:tags r:id="rId13"/>
            </p:custDataLst>
          </p:nvPr>
        </p:nvSpPr>
        <p:spPr bwMode="auto">
          <a:xfrm>
            <a:off x="9402144" y="1938527"/>
            <a:ext cx="584568" cy="369568"/>
          </a:xfrm>
          <a:custGeom>
            <a:avLst/>
            <a:gdLst>
              <a:gd name="T0" fmla="*/ 698153 w 183"/>
              <a:gd name="T1" fmla="*/ 504825 h 116"/>
              <a:gd name="T2" fmla="*/ 100359 w 183"/>
              <a:gd name="T3" fmla="*/ 504825 h 116"/>
              <a:gd name="T4" fmla="*/ 0 w 183"/>
              <a:gd name="T5" fmla="*/ 404730 h 116"/>
              <a:gd name="T6" fmla="*/ 0 w 183"/>
              <a:gd name="T7" fmla="*/ 100095 h 116"/>
              <a:gd name="T8" fmla="*/ 100359 w 183"/>
              <a:gd name="T9" fmla="*/ 0 h 116"/>
              <a:gd name="T10" fmla="*/ 698153 w 183"/>
              <a:gd name="T11" fmla="*/ 0 h 116"/>
              <a:gd name="T12" fmla="*/ 798512 w 183"/>
              <a:gd name="T13" fmla="*/ 100095 h 116"/>
              <a:gd name="T14" fmla="*/ 798512 w 183"/>
              <a:gd name="T15" fmla="*/ 404730 h 116"/>
              <a:gd name="T16" fmla="*/ 698153 w 183"/>
              <a:gd name="T17" fmla="*/ 504825 h 116"/>
              <a:gd name="T18" fmla="*/ 100359 w 183"/>
              <a:gd name="T19" fmla="*/ 34816 h 116"/>
              <a:gd name="T20" fmla="*/ 30544 w 183"/>
              <a:gd name="T21" fmla="*/ 100095 h 116"/>
              <a:gd name="T22" fmla="*/ 30544 w 183"/>
              <a:gd name="T23" fmla="*/ 404730 h 116"/>
              <a:gd name="T24" fmla="*/ 100359 w 183"/>
              <a:gd name="T25" fmla="*/ 474361 h 116"/>
              <a:gd name="T26" fmla="*/ 698153 w 183"/>
              <a:gd name="T27" fmla="*/ 474361 h 116"/>
              <a:gd name="T28" fmla="*/ 767968 w 183"/>
              <a:gd name="T29" fmla="*/ 404730 h 116"/>
              <a:gd name="T30" fmla="*/ 767968 w 183"/>
              <a:gd name="T31" fmla="*/ 100095 h 116"/>
              <a:gd name="T32" fmla="*/ 698153 w 183"/>
              <a:gd name="T33" fmla="*/ 34816 h 116"/>
              <a:gd name="T34" fmla="*/ 100359 w 183"/>
              <a:gd name="T35" fmla="*/ 34816 h 116"/>
              <a:gd name="T36" fmla="*/ 685062 w 183"/>
              <a:gd name="T37" fmla="*/ 426490 h 116"/>
              <a:gd name="T38" fmla="*/ 676335 w 183"/>
              <a:gd name="T39" fmla="*/ 422138 h 116"/>
              <a:gd name="T40" fmla="*/ 501797 w 183"/>
              <a:gd name="T41" fmla="*/ 274172 h 116"/>
              <a:gd name="T42" fmla="*/ 410165 w 183"/>
              <a:gd name="T43" fmla="*/ 348155 h 116"/>
              <a:gd name="T44" fmla="*/ 388347 w 183"/>
              <a:gd name="T45" fmla="*/ 348155 h 116"/>
              <a:gd name="T46" fmla="*/ 296715 w 183"/>
              <a:gd name="T47" fmla="*/ 274172 h 116"/>
              <a:gd name="T48" fmla="*/ 122177 w 183"/>
              <a:gd name="T49" fmla="*/ 422138 h 116"/>
              <a:gd name="T50" fmla="*/ 100359 w 183"/>
              <a:gd name="T51" fmla="*/ 417786 h 116"/>
              <a:gd name="T52" fmla="*/ 100359 w 183"/>
              <a:gd name="T53" fmla="*/ 396027 h 116"/>
              <a:gd name="T54" fmla="*/ 270534 w 183"/>
              <a:gd name="T55" fmla="*/ 256764 h 116"/>
              <a:gd name="T56" fmla="*/ 100359 w 183"/>
              <a:gd name="T57" fmla="*/ 121854 h 116"/>
              <a:gd name="T58" fmla="*/ 95996 w 183"/>
              <a:gd name="T59" fmla="*/ 100095 h 116"/>
              <a:gd name="T60" fmla="*/ 117813 w 183"/>
              <a:gd name="T61" fmla="*/ 95743 h 116"/>
              <a:gd name="T62" fmla="*/ 397074 w 183"/>
              <a:gd name="T63" fmla="*/ 313340 h 116"/>
              <a:gd name="T64" fmla="*/ 676335 w 183"/>
              <a:gd name="T65" fmla="*/ 95743 h 116"/>
              <a:gd name="T66" fmla="*/ 698153 w 183"/>
              <a:gd name="T67" fmla="*/ 100095 h 116"/>
              <a:gd name="T68" fmla="*/ 698153 w 183"/>
              <a:gd name="T69" fmla="*/ 121854 h 116"/>
              <a:gd name="T70" fmla="*/ 523614 w 183"/>
              <a:gd name="T71" fmla="*/ 256764 h 116"/>
              <a:gd name="T72" fmla="*/ 698153 w 183"/>
              <a:gd name="T73" fmla="*/ 396027 h 116"/>
              <a:gd name="T74" fmla="*/ 698153 w 183"/>
              <a:gd name="T75" fmla="*/ 417786 h 116"/>
              <a:gd name="T76" fmla="*/ 685062 w 183"/>
              <a:gd name="T77" fmla="*/ 426490 h 11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Lst>
            <a:ahLst/>
            <a:cxnLst>
              <a:cxn ang="T78">
                <a:pos x="T0" y="T1"/>
              </a:cxn>
              <a:cxn ang="T79">
                <a:pos x="T2" y="T3"/>
              </a:cxn>
              <a:cxn ang="T80">
                <a:pos x="T4" y="T5"/>
              </a:cxn>
              <a:cxn ang="T81">
                <a:pos x="T6" y="T7"/>
              </a:cxn>
              <a:cxn ang="T82">
                <a:pos x="T8" y="T9"/>
              </a:cxn>
              <a:cxn ang="T83">
                <a:pos x="T10" y="T11"/>
              </a:cxn>
              <a:cxn ang="T84">
                <a:pos x="T12" y="T13"/>
              </a:cxn>
              <a:cxn ang="T85">
                <a:pos x="T14" y="T15"/>
              </a:cxn>
              <a:cxn ang="T86">
                <a:pos x="T16" y="T17"/>
              </a:cxn>
              <a:cxn ang="T87">
                <a:pos x="T18" y="T19"/>
              </a:cxn>
              <a:cxn ang="T88">
                <a:pos x="T20" y="T21"/>
              </a:cxn>
              <a:cxn ang="T89">
                <a:pos x="T22" y="T23"/>
              </a:cxn>
              <a:cxn ang="T90">
                <a:pos x="T24" y="T25"/>
              </a:cxn>
              <a:cxn ang="T91">
                <a:pos x="T26" y="T27"/>
              </a:cxn>
              <a:cxn ang="T92">
                <a:pos x="T28" y="T29"/>
              </a:cxn>
              <a:cxn ang="T93">
                <a:pos x="T30" y="T31"/>
              </a:cxn>
              <a:cxn ang="T94">
                <a:pos x="T32" y="T33"/>
              </a:cxn>
              <a:cxn ang="T95">
                <a:pos x="T34" y="T35"/>
              </a:cxn>
              <a:cxn ang="T96">
                <a:pos x="T36" y="T37"/>
              </a:cxn>
              <a:cxn ang="T97">
                <a:pos x="T38" y="T39"/>
              </a:cxn>
              <a:cxn ang="T98">
                <a:pos x="T40" y="T41"/>
              </a:cxn>
              <a:cxn ang="T99">
                <a:pos x="T42" y="T43"/>
              </a:cxn>
              <a:cxn ang="T100">
                <a:pos x="T44" y="T45"/>
              </a:cxn>
              <a:cxn ang="T101">
                <a:pos x="T46" y="T47"/>
              </a:cxn>
              <a:cxn ang="T102">
                <a:pos x="T48" y="T49"/>
              </a:cxn>
              <a:cxn ang="T103">
                <a:pos x="T50" y="T51"/>
              </a:cxn>
              <a:cxn ang="T104">
                <a:pos x="T52" y="T53"/>
              </a:cxn>
              <a:cxn ang="T105">
                <a:pos x="T54" y="T55"/>
              </a:cxn>
              <a:cxn ang="T106">
                <a:pos x="T56" y="T57"/>
              </a:cxn>
              <a:cxn ang="T107">
                <a:pos x="T58" y="T59"/>
              </a:cxn>
              <a:cxn ang="T108">
                <a:pos x="T60" y="T61"/>
              </a:cxn>
              <a:cxn ang="T109">
                <a:pos x="T62" y="T63"/>
              </a:cxn>
              <a:cxn ang="T110">
                <a:pos x="T64" y="T65"/>
              </a:cxn>
              <a:cxn ang="T111">
                <a:pos x="T66" y="T67"/>
              </a:cxn>
              <a:cxn ang="T112">
                <a:pos x="T68" y="T69"/>
              </a:cxn>
              <a:cxn ang="T113">
                <a:pos x="T70" y="T71"/>
              </a:cxn>
              <a:cxn ang="T114">
                <a:pos x="T72" y="T73"/>
              </a:cxn>
              <a:cxn ang="T115">
                <a:pos x="T74" y="T75"/>
              </a:cxn>
              <a:cxn ang="T116">
                <a:pos x="T76" y="T77"/>
              </a:cxn>
            </a:cxnLst>
            <a:rect l="0" t="0" r="r" b="b"/>
            <a:pathLst>
              <a:path w="183" h="116">
                <a:moveTo>
                  <a:pt x="160" y="116"/>
                </a:moveTo>
                <a:cubicBezTo>
                  <a:pt x="23" y="116"/>
                  <a:pt x="23" y="116"/>
                  <a:pt x="23" y="116"/>
                </a:cubicBezTo>
                <a:cubicBezTo>
                  <a:pt x="10" y="116"/>
                  <a:pt x="0" y="105"/>
                  <a:pt x="0" y="93"/>
                </a:cubicBezTo>
                <a:cubicBezTo>
                  <a:pt x="0" y="23"/>
                  <a:pt x="0" y="23"/>
                  <a:pt x="0" y="23"/>
                </a:cubicBezTo>
                <a:cubicBezTo>
                  <a:pt x="0" y="11"/>
                  <a:pt x="10" y="0"/>
                  <a:pt x="23" y="0"/>
                </a:cubicBezTo>
                <a:cubicBezTo>
                  <a:pt x="160" y="0"/>
                  <a:pt x="160" y="0"/>
                  <a:pt x="160" y="0"/>
                </a:cubicBezTo>
                <a:cubicBezTo>
                  <a:pt x="173" y="0"/>
                  <a:pt x="183" y="11"/>
                  <a:pt x="183" y="23"/>
                </a:cubicBezTo>
                <a:cubicBezTo>
                  <a:pt x="183" y="93"/>
                  <a:pt x="183" y="93"/>
                  <a:pt x="183" y="93"/>
                </a:cubicBezTo>
                <a:cubicBezTo>
                  <a:pt x="183" y="105"/>
                  <a:pt x="173" y="116"/>
                  <a:pt x="160" y="116"/>
                </a:cubicBezTo>
                <a:close/>
                <a:moveTo>
                  <a:pt x="23" y="8"/>
                </a:moveTo>
                <a:cubicBezTo>
                  <a:pt x="14" y="8"/>
                  <a:pt x="7" y="15"/>
                  <a:pt x="7" y="23"/>
                </a:cubicBezTo>
                <a:cubicBezTo>
                  <a:pt x="7" y="93"/>
                  <a:pt x="7" y="93"/>
                  <a:pt x="7" y="93"/>
                </a:cubicBezTo>
                <a:cubicBezTo>
                  <a:pt x="7" y="101"/>
                  <a:pt x="14" y="109"/>
                  <a:pt x="23" y="109"/>
                </a:cubicBezTo>
                <a:cubicBezTo>
                  <a:pt x="160" y="109"/>
                  <a:pt x="160" y="109"/>
                  <a:pt x="160" y="109"/>
                </a:cubicBezTo>
                <a:cubicBezTo>
                  <a:pt x="169" y="109"/>
                  <a:pt x="176" y="101"/>
                  <a:pt x="176" y="93"/>
                </a:cubicBezTo>
                <a:cubicBezTo>
                  <a:pt x="176" y="23"/>
                  <a:pt x="176" y="23"/>
                  <a:pt x="176" y="23"/>
                </a:cubicBezTo>
                <a:cubicBezTo>
                  <a:pt x="176" y="15"/>
                  <a:pt x="169" y="8"/>
                  <a:pt x="160" y="8"/>
                </a:cubicBezTo>
                <a:lnTo>
                  <a:pt x="23" y="8"/>
                </a:lnTo>
                <a:close/>
                <a:moveTo>
                  <a:pt x="157" y="98"/>
                </a:moveTo>
                <a:cubicBezTo>
                  <a:pt x="157" y="98"/>
                  <a:pt x="156" y="97"/>
                  <a:pt x="155" y="97"/>
                </a:cubicBezTo>
                <a:cubicBezTo>
                  <a:pt x="115" y="63"/>
                  <a:pt x="115" y="63"/>
                  <a:pt x="115" y="63"/>
                </a:cubicBezTo>
                <a:cubicBezTo>
                  <a:pt x="94" y="80"/>
                  <a:pt x="94" y="80"/>
                  <a:pt x="94" y="80"/>
                </a:cubicBezTo>
                <a:cubicBezTo>
                  <a:pt x="92" y="81"/>
                  <a:pt x="91" y="81"/>
                  <a:pt x="89" y="80"/>
                </a:cubicBezTo>
                <a:cubicBezTo>
                  <a:pt x="68" y="63"/>
                  <a:pt x="68" y="63"/>
                  <a:pt x="68" y="63"/>
                </a:cubicBezTo>
                <a:cubicBezTo>
                  <a:pt x="28" y="97"/>
                  <a:pt x="28" y="97"/>
                  <a:pt x="28" y="97"/>
                </a:cubicBezTo>
                <a:cubicBezTo>
                  <a:pt x="26" y="98"/>
                  <a:pt x="24" y="98"/>
                  <a:pt x="23" y="96"/>
                </a:cubicBezTo>
                <a:cubicBezTo>
                  <a:pt x="21" y="95"/>
                  <a:pt x="21" y="93"/>
                  <a:pt x="23" y="91"/>
                </a:cubicBezTo>
                <a:cubicBezTo>
                  <a:pt x="62" y="59"/>
                  <a:pt x="62" y="59"/>
                  <a:pt x="62" y="59"/>
                </a:cubicBezTo>
                <a:cubicBezTo>
                  <a:pt x="23" y="28"/>
                  <a:pt x="23" y="28"/>
                  <a:pt x="23" y="28"/>
                </a:cubicBezTo>
                <a:cubicBezTo>
                  <a:pt x="21" y="27"/>
                  <a:pt x="21" y="25"/>
                  <a:pt x="22" y="23"/>
                </a:cubicBezTo>
                <a:cubicBezTo>
                  <a:pt x="24" y="21"/>
                  <a:pt x="26" y="21"/>
                  <a:pt x="27" y="22"/>
                </a:cubicBezTo>
                <a:cubicBezTo>
                  <a:pt x="91" y="72"/>
                  <a:pt x="91" y="72"/>
                  <a:pt x="91" y="72"/>
                </a:cubicBezTo>
                <a:cubicBezTo>
                  <a:pt x="155" y="22"/>
                  <a:pt x="155" y="22"/>
                  <a:pt x="155" y="22"/>
                </a:cubicBezTo>
                <a:cubicBezTo>
                  <a:pt x="157" y="21"/>
                  <a:pt x="159" y="21"/>
                  <a:pt x="160" y="23"/>
                </a:cubicBezTo>
                <a:cubicBezTo>
                  <a:pt x="161" y="25"/>
                  <a:pt x="161" y="27"/>
                  <a:pt x="160" y="28"/>
                </a:cubicBezTo>
                <a:cubicBezTo>
                  <a:pt x="120" y="59"/>
                  <a:pt x="120" y="59"/>
                  <a:pt x="120" y="59"/>
                </a:cubicBezTo>
                <a:cubicBezTo>
                  <a:pt x="160" y="91"/>
                  <a:pt x="160" y="91"/>
                  <a:pt x="160" y="91"/>
                </a:cubicBezTo>
                <a:cubicBezTo>
                  <a:pt x="161" y="93"/>
                  <a:pt x="161" y="95"/>
                  <a:pt x="160" y="96"/>
                </a:cubicBezTo>
                <a:cubicBezTo>
                  <a:pt x="159" y="97"/>
                  <a:pt x="158" y="98"/>
                  <a:pt x="157" y="98"/>
                </a:cubicBezTo>
                <a:close/>
              </a:path>
            </a:pathLst>
          </a:custGeom>
          <a:solidFill>
            <a:sysClr val="window" lastClr="FFFFFF"/>
          </a:solidFill>
          <a:ln>
            <a:noFill/>
          </a:ln>
        </p:spPr>
        <p:txBody>
          <a:bodyPr/>
          <a:lstStyle/>
          <a:p>
            <a:pPr marL="0" marR="0" lvl="0" indent="0" algn="l" defTabSz="914400" rtl="0" eaLnBrk="0" fontAlgn="base" latinLnBrk="0" hangingPunct="0">
              <a:lnSpc>
                <a:spcPct val="120000"/>
              </a:lnSpc>
              <a:buClrTx/>
              <a:buSzTx/>
              <a:buFontTx/>
              <a:buNone/>
              <a:defRPr/>
            </a:pPr>
            <a:endParaRPr kumimoji="0" lang="en-US" sz="1800" b="0" i="0" u="none" strike="noStrike" kern="1200" cap="none" spc="0" normalizeH="0" baseline="0" noProof="0">
              <a:ln>
                <a:noFill/>
              </a:ln>
              <a:solidFill>
                <a:srgbClr val="262626"/>
              </a:solidFill>
              <a:effectLst/>
              <a:uLnTx/>
              <a:uFillTx/>
              <a:latin typeface="Arial" panose="020B0604020202020204" pitchFamily="34" charset="0"/>
              <a:ea typeface="微软雅黑" panose="020B0503020204020204" pitchFamily="34" charset="-122"/>
              <a:sym typeface="Arial" panose="020B0604020202020204" pitchFamily="34" charset="0"/>
            </a:endParaRPr>
          </a:p>
        </p:txBody>
      </p:sp>
      <p:sp>
        <p:nvSpPr>
          <p:cNvPr id="30" name="任意多边形: 形状 40"/>
          <p:cNvSpPr/>
          <p:nvPr>
            <p:custDataLst>
              <p:tags r:id="rId14"/>
            </p:custDataLst>
          </p:nvPr>
        </p:nvSpPr>
        <p:spPr>
          <a:xfrm>
            <a:off x="11550648" y="3335754"/>
            <a:ext cx="641352" cy="466855"/>
          </a:xfrm>
          <a:custGeom>
            <a:avLst/>
            <a:gdLst>
              <a:gd name="connsiteX0" fmla="*/ 39223 w 641352"/>
              <a:gd name="connsiteY0" fmla="*/ 0 h 466855"/>
              <a:gd name="connsiteX1" fmla="*/ 628429 w 641352"/>
              <a:gd name="connsiteY1" fmla="*/ 0 h 466855"/>
              <a:gd name="connsiteX2" fmla="*/ 641352 w 641352"/>
              <a:gd name="connsiteY2" fmla="*/ 0 h 466855"/>
              <a:gd name="connsiteX3" fmla="*/ 641352 w 641352"/>
              <a:gd name="connsiteY3" fmla="*/ 466855 h 466855"/>
              <a:gd name="connsiteX4" fmla="*/ 626267 w 641352"/>
              <a:gd name="connsiteY4" fmla="*/ 466855 h 466855"/>
              <a:gd name="connsiteX5" fmla="*/ 39223 w 641352"/>
              <a:gd name="connsiteY5" fmla="*/ 466855 h 466855"/>
              <a:gd name="connsiteX6" fmla="*/ 0 w 641352"/>
              <a:gd name="connsiteY6" fmla="*/ 427587 h 466855"/>
              <a:gd name="connsiteX7" fmla="*/ 0 w 641352"/>
              <a:gd name="connsiteY7" fmla="*/ 39268 h 466855"/>
              <a:gd name="connsiteX8" fmla="*/ 39223 w 641352"/>
              <a:gd name="connsiteY8" fmla="*/ 0 h 4668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641352" h="466855">
                <a:moveTo>
                  <a:pt x="39223" y="0"/>
                </a:moveTo>
                <a:cubicBezTo>
                  <a:pt x="39223" y="0"/>
                  <a:pt x="39223" y="0"/>
                  <a:pt x="628429" y="0"/>
                </a:cubicBezTo>
                <a:lnTo>
                  <a:pt x="641352" y="0"/>
                </a:lnTo>
                <a:lnTo>
                  <a:pt x="641352" y="466855"/>
                </a:lnTo>
                <a:lnTo>
                  <a:pt x="626267" y="466855"/>
                </a:lnTo>
                <a:cubicBezTo>
                  <a:pt x="483472" y="466855"/>
                  <a:pt x="293080" y="466855"/>
                  <a:pt x="39223" y="466855"/>
                </a:cubicBezTo>
                <a:cubicBezTo>
                  <a:pt x="17432" y="466855"/>
                  <a:pt x="0" y="449403"/>
                  <a:pt x="0" y="427587"/>
                </a:cubicBezTo>
                <a:cubicBezTo>
                  <a:pt x="0" y="427587"/>
                  <a:pt x="0" y="427587"/>
                  <a:pt x="0" y="39268"/>
                </a:cubicBezTo>
                <a:cubicBezTo>
                  <a:pt x="0" y="17453"/>
                  <a:pt x="17432" y="0"/>
                  <a:pt x="39223" y="0"/>
                </a:cubicBezTo>
                <a:close/>
              </a:path>
            </a:pathLst>
          </a:custGeom>
          <a:solidFill>
            <a:srgbClr val="FFFFFF"/>
          </a:solidFill>
          <a:ln>
            <a:noFill/>
          </a:ln>
        </p:spPr>
        <p:style>
          <a:lnRef idx="2">
            <a:srgbClr val="1F74AD">
              <a:shade val="50000"/>
            </a:srgbClr>
          </a:lnRef>
          <a:fillRef idx="1">
            <a:srgbClr val="1F74AD"/>
          </a:fillRef>
          <a:effectRef idx="0">
            <a:srgbClr val="1F74AD"/>
          </a:effectRef>
          <a:fontRef idx="minor">
            <a:sysClr val="window" lastClr="FFFFFF"/>
          </a:fontRef>
        </p:style>
        <p:txBody>
          <a:bodyPr rtlCol="0" anchor="ctr"/>
          <a:lstStyle/>
          <a:p>
            <a:pPr algn="ctr">
              <a:lnSpc>
                <a:spcPct val="120000"/>
              </a:lnSpc>
            </a:pPr>
            <a:endParaRPr lang="zh-CN" altLang="en-US">
              <a:latin typeface="Arial" panose="020B0604020202020204" pitchFamily="34" charset="0"/>
              <a:ea typeface="微软雅黑" panose="020B0503020204020204" pitchFamily="34" charset="-122"/>
              <a:sym typeface="Arial" panose="020B0604020202020204" pitchFamily="34" charset="0"/>
            </a:endParaRPr>
          </a:p>
        </p:txBody>
      </p:sp>
      <p:sp>
        <p:nvSpPr>
          <p:cNvPr id="47" name="任意多边形: 形状 43"/>
          <p:cNvSpPr/>
          <p:nvPr>
            <p:custDataLst>
              <p:tags r:id="rId15"/>
            </p:custDataLst>
          </p:nvPr>
        </p:nvSpPr>
        <p:spPr>
          <a:xfrm>
            <a:off x="0" y="3335755"/>
            <a:ext cx="647752" cy="466855"/>
          </a:xfrm>
          <a:custGeom>
            <a:avLst/>
            <a:gdLst>
              <a:gd name="connsiteX0" fmla="*/ 0 w 647752"/>
              <a:gd name="connsiteY0" fmla="*/ 0 h 466855"/>
              <a:gd name="connsiteX1" fmla="*/ 93159 w 647752"/>
              <a:gd name="connsiteY1" fmla="*/ 0 h 466855"/>
              <a:gd name="connsiteX2" fmla="*/ 608530 w 647752"/>
              <a:gd name="connsiteY2" fmla="*/ 0 h 466855"/>
              <a:gd name="connsiteX3" fmla="*/ 647752 w 647752"/>
              <a:gd name="connsiteY3" fmla="*/ 39268 h 466855"/>
              <a:gd name="connsiteX4" fmla="*/ 647752 w 647752"/>
              <a:gd name="connsiteY4" fmla="*/ 427587 h 466855"/>
              <a:gd name="connsiteX5" fmla="*/ 608530 w 647752"/>
              <a:gd name="connsiteY5" fmla="*/ 466855 h 466855"/>
              <a:gd name="connsiteX6" fmla="*/ 63878 w 647752"/>
              <a:gd name="connsiteY6" fmla="*/ 466855 h 466855"/>
              <a:gd name="connsiteX7" fmla="*/ 0 w 647752"/>
              <a:gd name="connsiteY7" fmla="*/ 466855 h 466855"/>
              <a:gd name="connsiteX8" fmla="*/ 0 w 647752"/>
              <a:gd name="connsiteY8" fmla="*/ 0 h 4668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647752" h="466855">
                <a:moveTo>
                  <a:pt x="0" y="0"/>
                </a:moveTo>
                <a:lnTo>
                  <a:pt x="93159" y="0"/>
                </a:lnTo>
                <a:cubicBezTo>
                  <a:pt x="251532" y="0"/>
                  <a:pt x="422964" y="0"/>
                  <a:pt x="608530" y="0"/>
                </a:cubicBezTo>
                <a:cubicBezTo>
                  <a:pt x="630320" y="0"/>
                  <a:pt x="647752" y="17453"/>
                  <a:pt x="647752" y="39268"/>
                </a:cubicBezTo>
                <a:cubicBezTo>
                  <a:pt x="647752" y="39268"/>
                  <a:pt x="647752" y="39268"/>
                  <a:pt x="647752" y="427587"/>
                </a:cubicBezTo>
                <a:cubicBezTo>
                  <a:pt x="647752" y="449403"/>
                  <a:pt x="630320" y="466855"/>
                  <a:pt x="608530" y="466855"/>
                </a:cubicBezTo>
                <a:cubicBezTo>
                  <a:pt x="608530" y="466855"/>
                  <a:pt x="608530" y="466855"/>
                  <a:pt x="63878" y="466855"/>
                </a:cubicBezTo>
                <a:lnTo>
                  <a:pt x="0" y="466855"/>
                </a:lnTo>
                <a:lnTo>
                  <a:pt x="0" y="0"/>
                </a:lnTo>
                <a:close/>
              </a:path>
            </a:pathLst>
          </a:custGeom>
          <a:solidFill>
            <a:srgbClr val="FFFFFF"/>
          </a:solidFill>
          <a:ln>
            <a:noFill/>
          </a:ln>
        </p:spPr>
        <p:style>
          <a:lnRef idx="2">
            <a:srgbClr val="1F74AD">
              <a:shade val="50000"/>
            </a:srgbClr>
          </a:lnRef>
          <a:fillRef idx="1">
            <a:srgbClr val="1F74AD"/>
          </a:fillRef>
          <a:effectRef idx="0">
            <a:srgbClr val="1F74AD"/>
          </a:effectRef>
          <a:fontRef idx="minor">
            <a:sysClr val="window" lastClr="FFFFFF"/>
          </a:fontRef>
        </p:style>
        <p:txBody>
          <a:bodyPr rtlCol="0" anchor="ctr"/>
          <a:lstStyle/>
          <a:p>
            <a:pPr algn="ctr">
              <a:lnSpc>
                <a:spcPct val="120000"/>
              </a:lnSpc>
            </a:pPr>
            <a:endParaRPr lang="zh-CN" altLang="en-US">
              <a:latin typeface="Arial" panose="020B0604020202020204" pitchFamily="34" charset="0"/>
              <a:ea typeface="微软雅黑" panose="020B0503020204020204" pitchFamily="34" charset="-122"/>
              <a:sym typeface="Arial" panose="020B0604020202020204" pitchFamily="34" charset="0"/>
            </a:endParaRPr>
          </a:p>
        </p:txBody>
      </p:sp>
      <p:sp>
        <p:nvSpPr>
          <p:cNvPr id="48" name="文本框 47"/>
          <p:cNvSpPr txBox="1"/>
          <p:nvPr/>
        </p:nvSpPr>
        <p:spPr>
          <a:xfrm>
            <a:off x="647700" y="286385"/>
            <a:ext cx="4260850" cy="460375"/>
          </a:xfrm>
          <a:prstGeom prst="rect">
            <a:avLst/>
          </a:prstGeom>
          <a:noFill/>
        </p:spPr>
        <p:txBody>
          <a:bodyPr wrap="square" rtlCol="0">
            <a:spAutoFit/>
          </a:bodyPr>
          <a:lstStyle/>
          <a:p>
            <a:r>
              <a:rPr lang="zh-CN" altLang="en-US" sz="2400" b="1">
                <a:latin typeface="微软雅黑" panose="020B0503020204020204" pitchFamily="34" charset="-122"/>
                <a:ea typeface="微软雅黑" panose="020B0503020204020204" pitchFamily="34" charset="-122"/>
              </a:rPr>
              <a:t>滴滴出行</a:t>
            </a:r>
            <a:r>
              <a:rPr lang="en-US" altLang="zh-CN" sz="2400" b="1">
                <a:latin typeface="微软雅黑" panose="020B0503020204020204" pitchFamily="34" charset="-122"/>
                <a:ea typeface="微软雅黑" panose="020B0503020204020204" pitchFamily="34" charset="-122"/>
              </a:rPr>
              <a:t>-HRSSC</a:t>
            </a:r>
            <a:r>
              <a:rPr lang="zh-CN" altLang="en-US" sz="2400" b="1">
                <a:latin typeface="微软雅黑" panose="020B0503020204020204" pitchFamily="34" charset="-122"/>
                <a:ea typeface="微软雅黑" panose="020B0503020204020204" pitchFamily="34" charset="-122"/>
              </a:rPr>
              <a:t>搭建过程</a:t>
            </a:r>
          </a:p>
        </p:txBody>
      </p:sp>
      <p:sp>
        <p:nvSpPr>
          <p:cNvPr id="49" name="文本框 48"/>
          <p:cNvSpPr txBox="1"/>
          <p:nvPr/>
        </p:nvSpPr>
        <p:spPr>
          <a:xfrm>
            <a:off x="765175" y="4029710"/>
            <a:ext cx="3477895" cy="2306955"/>
          </a:xfrm>
          <a:prstGeom prst="rect">
            <a:avLst/>
          </a:prstGeom>
          <a:noFill/>
        </p:spPr>
        <p:txBody>
          <a:bodyPr wrap="square" rtlCol="0">
            <a:spAutoFit/>
          </a:bodyPr>
          <a:lstStyle/>
          <a:p>
            <a:r>
              <a:rPr lang="en-US" altLang="zh-CN">
                <a:latin typeface="微软雅黑" panose="020B0503020204020204" pitchFamily="34" charset="-122"/>
                <a:ea typeface="微软雅黑" panose="020B0503020204020204" pitchFamily="34" charset="-122"/>
                <a:cs typeface="微软雅黑" panose="020B0503020204020204" pitchFamily="34" charset="-122"/>
              </a:rPr>
              <a:t>2016</a:t>
            </a:r>
            <a:r>
              <a:rPr lang="zh-CN" altLang="en-US">
                <a:latin typeface="微软雅黑" panose="020B0503020204020204" pitchFamily="34" charset="-122"/>
                <a:ea typeface="微软雅黑" panose="020B0503020204020204" pitchFamily="34" charset="-122"/>
                <a:cs typeface="微软雅黑" panose="020B0503020204020204" pitchFamily="34" charset="-122"/>
              </a:rPr>
              <a:t>年</a:t>
            </a:r>
            <a:r>
              <a:rPr lang="en-US" altLang="zh-CN">
                <a:latin typeface="微软雅黑" panose="020B0503020204020204" pitchFamily="34" charset="-122"/>
                <a:ea typeface="微软雅黑" panose="020B0503020204020204" pitchFamily="34" charset="-122"/>
                <a:cs typeface="微软雅黑" panose="020B0503020204020204" pitchFamily="34" charset="-122"/>
              </a:rPr>
              <a:t>4</a:t>
            </a:r>
            <a:r>
              <a:rPr lang="zh-CN" altLang="en-US">
                <a:latin typeface="微软雅黑" panose="020B0503020204020204" pitchFamily="34" charset="-122"/>
                <a:ea typeface="微软雅黑" panose="020B0503020204020204" pitchFamily="34" charset="-122"/>
                <a:cs typeface="微软雅黑" panose="020B0503020204020204" pitchFamily="34" charset="-122"/>
              </a:rPr>
              <a:t>月：启动底层数据搭建</a:t>
            </a:r>
          </a:p>
          <a:p>
            <a:endParaRPr lang="zh-CN" altLang="en-US">
              <a:latin typeface="微软雅黑" panose="020B0503020204020204" pitchFamily="34" charset="-122"/>
              <a:ea typeface="微软雅黑" panose="020B0503020204020204" pitchFamily="34" charset="-122"/>
              <a:cs typeface="微软雅黑" panose="020B0503020204020204" pitchFamily="34" charset="-122"/>
            </a:endParaRPr>
          </a:p>
          <a:p>
            <a:r>
              <a:rPr lang="en-US" altLang="zh-CN">
                <a:latin typeface="微软雅黑" panose="020B0503020204020204" pitchFamily="34" charset="-122"/>
                <a:ea typeface="微软雅黑" panose="020B0503020204020204" pitchFamily="34" charset="-122"/>
                <a:cs typeface="微软雅黑" panose="020B0503020204020204" pitchFamily="34" charset="-122"/>
              </a:rPr>
              <a:t>2016</a:t>
            </a:r>
            <a:r>
              <a:rPr lang="zh-CN" altLang="en-US">
                <a:latin typeface="微软雅黑" panose="020B0503020204020204" pitchFamily="34" charset="-122"/>
                <a:ea typeface="微软雅黑" panose="020B0503020204020204" pitchFamily="34" charset="-122"/>
                <a:cs typeface="微软雅黑" panose="020B0503020204020204" pitchFamily="34" charset="-122"/>
              </a:rPr>
              <a:t>年</a:t>
            </a:r>
            <a:r>
              <a:rPr lang="en-US" altLang="zh-CN">
                <a:latin typeface="微软雅黑" panose="020B0503020204020204" pitchFamily="34" charset="-122"/>
                <a:ea typeface="微软雅黑" panose="020B0503020204020204" pitchFamily="34" charset="-122"/>
                <a:cs typeface="微软雅黑" panose="020B0503020204020204" pitchFamily="34" charset="-122"/>
              </a:rPr>
              <a:t>5</a:t>
            </a:r>
            <a:r>
              <a:rPr lang="zh-CN" altLang="en-US">
                <a:latin typeface="微软雅黑" panose="020B0503020204020204" pitchFamily="34" charset="-122"/>
                <a:ea typeface="微软雅黑" panose="020B0503020204020204" pitchFamily="34" charset="-122"/>
                <a:cs typeface="微软雅黑" panose="020B0503020204020204" pitchFamily="34" charset="-122"/>
              </a:rPr>
              <a:t>月：正式启动，首批业务迁移并在全国上线</a:t>
            </a:r>
          </a:p>
          <a:p>
            <a:endParaRPr lang="zh-CN" altLang="en-US">
              <a:latin typeface="微软雅黑" panose="020B0503020204020204" pitchFamily="34" charset="-122"/>
              <a:ea typeface="微软雅黑" panose="020B0503020204020204" pitchFamily="34" charset="-122"/>
              <a:cs typeface="微软雅黑" panose="020B0503020204020204" pitchFamily="34" charset="-122"/>
            </a:endParaRPr>
          </a:p>
          <a:p>
            <a:r>
              <a:rPr lang="en-US" altLang="zh-CN">
                <a:latin typeface="微软雅黑" panose="020B0503020204020204" pitchFamily="34" charset="-122"/>
                <a:ea typeface="微软雅黑" panose="020B0503020204020204" pitchFamily="34" charset="-122"/>
                <a:cs typeface="微软雅黑" panose="020B0503020204020204" pitchFamily="34" charset="-122"/>
              </a:rPr>
              <a:t>2016</a:t>
            </a:r>
            <a:r>
              <a:rPr lang="zh-CN" altLang="en-US">
                <a:latin typeface="微软雅黑" panose="020B0503020204020204" pitchFamily="34" charset="-122"/>
                <a:ea typeface="微软雅黑" panose="020B0503020204020204" pitchFamily="34" charset="-122"/>
                <a:cs typeface="微软雅黑" panose="020B0503020204020204" pitchFamily="34" charset="-122"/>
              </a:rPr>
              <a:t>年底：完成</a:t>
            </a:r>
            <a:r>
              <a:rPr lang="en-US" altLang="zh-CN">
                <a:latin typeface="微软雅黑" panose="020B0503020204020204" pitchFamily="34" charset="-122"/>
                <a:ea typeface="微软雅黑" panose="020B0503020204020204" pitchFamily="34" charset="-122"/>
                <a:cs typeface="微软雅黑" panose="020B0503020204020204" pitchFamily="34" charset="-122"/>
              </a:rPr>
              <a:t>89</a:t>
            </a:r>
            <a:r>
              <a:rPr lang="zh-CN" altLang="en-US">
                <a:latin typeface="微软雅黑" panose="020B0503020204020204" pitchFamily="34" charset="-122"/>
                <a:ea typeface="微软雅黑" panose="020B0503020204020204" pitchFamily="34" charset="-122"/>
                <a:cs typeface="微软雅黑" panose="020B0503020204020204" pitchFamily="34" charset="-122"/>
              </a:rPr>
              <a:t>个业务流程梳理，实现</a:t>
            </a:r>
            <a:r>
              <a:rPr lang="en-US" altLang="zh-CN">
                <a:latin typeface="微软雅黑" panose="020B0503020204020204" pitchFamily="34" charset="-122"/>
                <a:ea typeface="微软雅黑" panose="020B0503020204020204" pitchFamily="34" charset="-122"/>
                <a:cs typeface="微软雅黑" panose="020B0503020204020204" pitchFamily="34" charset="-122"/>
              </a:rPr>
              <a:t>10</a:t>
            </a:r>
            <a:r>
              <a:rPr lang="zh-CN" altLang="en-US">
                <a:latin typeface="微软雅黑" panose="020B0503020204020204" pitchFamily="34" charset="-122"/>
                <a:ea typeface="微软雅黑" panose="020B0503020204020204" pitchFamily="34" charset="-122"/>
                <a:cs typeface="微软雅黑" panose="020B0503020204020204" pitchFamily="34" charset="-122"/>
              </a:rPr>
              <a:t>个新功能、</a:t>
            </a:r>
            <a:r>
              <a:rPr lang="en-US" altLang="zh-CN">
                <a:latin typeface="微软雅黑" panose="020B0503020204020204" pitchFamily="34" charset="-122"/>
                <a:ea typeface="微软雅黑" panose="020B0503020204020204" pitchFamily="34" charset="-122"/>
                <a:cs typeface="微软雅黑" panose="020B0503020204020204" pitchFamily="34" charset="-122"/>
              </a:rPr>
              <a:t>10</a:t>
            </a:r>
            <a:r>
              <a:rPr lang="zh-CN" altLang="en-US">
                <a:latin typeface="微软雅黑" panose="020B0503020204020204" pitchFamily="34" charset="-122"/>
                <a:ea typeface="微软雅黑" panose="020B0503020204020204" pitchFamily="34" charset="-122"/>
                <a:cs typeface="微软雅黑" panose="020B0503020204020204" pitchFamily="34" charset="-122"/>
              </a:rPr>
              <a:t>个新报表上线及</a:t>
            </a:r>
            <a:r>
              <a:rPr lang="en-US" altLang="zh-CN">
                <a:latin typeface="微软雅黑" panose="020B0503020204020204" pitchFamily="34" charset="-122"/>
                <a:ea typeface="微软雅黑" panose="020B0503020204020204" pitchFamily="34" charset="-122"/>
                <a:cs typeface="微软雅黑" panose="020B0503020204020204" pitchFamily="34" charset="-122"/>
              </a:rPr>
              <a:t>27</a:t>
            </a:r>
            <a:r>
              <a:rPr lang="zh-CN" altLang="en-US">
                <a:latin typeface="微软雅黑" panose="020B0503020204020204" pitchFamily="34" charset="-122"/>
                <a:ea typeface="微软雅黑" panose="020B0503020204020204" pitchFamily="34" charset="-122"/>
                <a:cs typeface="微软雅黑" panose="020B0503020204020204" pitchFamily="34" charset="-122"/>
              </a:rPr>
              <a:t>个原系统功能优化</a:t>
            </a:r>
          </a:p>
        </p:txBody>
      </p:sp>
      <p:sp>
        <p:nvSpPr>
          <p:cNvPr id="50" name="文本框 49"/>
          <p:cNvSpPr txBox="1"/>
          <p:nvPr/>
        </p:nvSpPr>
        <p:spPr>
          <a:xfrm>
            <a:off x="4439285" y="1025525"/>
            <a:ext cx="3515995" cy="2084070"/>
          </a:xfrm>
          <a:prstGeom prst="rect">
            <a:avLst/>
          </a:prstGeom>
          <a:noFill/>
        </p:spPr>
        <p:txBody>
          <a:bodyPr wrap="square" rtlCol="0">
            <a:spAutoFit/>
          </a:bodyPr>
          <a:lstStyle/>
          <a:p>
            <a:pPr>
              <a:lnSpc>
                <a:spcPct val="120000"/>
              </a:lnSpc>
            </a:pPr>
            <a:r>
              <a:rPr lang="zh-CN" altLang="en-US">
                <a:latin typeface="微软雅黑" panose="020B0503020204020204" pitchFamily="34" charset="-122"/>
                <a:ea typeface="微软雅黑" panose="020B0503020204020204" pitchFamily="34" charset="-122"/>
                <a:cs typeface="微软雅黑" panose="020B0503020204020204" pitchFamily="34" charset="-122"/>
              </a:rPr>
              <a:t>HRSSC 将业务迁移、流程梳理、区域搭建等内容形成方法论，以更好地推动后续业务的承载能力。实现业务范围持续扩展，从简单的三大项服务扩展至十大项业务50+ 项子业务。</a:t>
            </a:r>
          </a:p>
        </p:txBody>
      </p:sp>
      <p:sp>
        <p:nvSpPr>
          <p:cNvPr id="51" name="文本框 50"/>
          <p:cNvSpPr txBox="1"/>
          <p:nvPr/>
        </p:nvSpPr>
        <p:spPr>
          <a:xfrm>
            <a:off x="7955280" y="3803650"/>
            <a:ext cx="3478530" cy="3138170"/>
          </a:xfrm>
          <a:prstGeom prst="rect">
            <a:avLst/>
          </a:prstGeom>
          <a:noFill/>
        </p:spPr>
        <p:txBody>
          <a:bodyPr wrap="square" rtlCol="0">
            <a:spAutoFit/>
          </a:bodyPr>
          <a:lstStyle/>
          <a:p>
            <a:r>
              <a:rPr lang="zh-CN" altLang="en-US">
                <a:latin typeface="微软雅黑" panose="020B0503020204020204" pitchFamily="34" charset="-122"/>
                <a:ea typeface="微软雅黑" panose="020B0503020204020204" pitchFamily="34" charset="-122"/>
                <a:cs typeface="微软雅黑" panose="020B0503020204020204" pitchFamily="34" charset="-122"/>
              </a:rPr>
              <a:t>成功搭建呼叫中心，首次解决率高达</a:t>
            </a:r>
            <a:r>
              <a:rPr lang="en-US" altLang="zh-CN">
                <a:latin typeface="微软雅黑" panose="020B0503020204020204" pitchFamily="34" charset="-122"/>
                <a:ea typeface="微软雅黑" panose="020B0503020204020204" pitchFamily="34" charset="-122"/>
                <a:cs typeface="微软雅黑" panose="020B0503020204020204" pitchFamily="34" charset="-122"/>
              </a:rPr>
              <a:t>80%</a:t>
            </a:r>
          </a:p>
          <a:p>
            <a:r>
              <a:rPr lang="zh-CN" altLang="en-US">
                <a:latin typeface="微软雅黑" panose="020B0503020204020204" pitchFamily="34" charset="-122"/>
                <a:ea typeface="微软雅黑" panose="020B0503020204020204" pitchFamily="34" charset="-122"/>
                <a:cs typeface="微软雅黑" panose="020B0503020204020204" pitchFamily="34" charset="-122"/>
              </a:rPr>
              <a:t>组织与人员升级，从服务型组织升级为产品型组织</a:t>
            </a:r>
          </a:p>
          <a:p>
            <a:r>
              <a:rPr lang="zh-CN" altLang="en-US">
                <a:latin typeface="微软雅黑" panose="020B0503020204020204" pitchFamily="34" charset="-122"/>
                <a:ea typeface="微软雅黑" panose="020B0503020204020204" pitchFamily="34" charset="-122"/>
                <a:cs typeface="微软雅黑" panose="020B0503020204020204" pitchFamily="34" charset="-122"/>
              </a:rPr>
              <a:t>启动</a:t>
            </a:r>
            <a:r>
              <a:rPr lang="en-US" altLang="zh-CN">
                <a:latin typeface="微软雅黑" panose="020B0503020204020204" pitchFamily="34" charset="-122"/>
                <a:ea typeface="微软雅黑" panose="020B0503020204020204" pitchFamily="34" charset="-122"/>
                <a:cs typeface="微软雅黑" panose="020B0503020204020204" pitchFamily="34" charset="-122"/>
              </a:rPr>
              <a:t>HRSSC</a:t>
            </a:r>
            <a:r>
              <a:rPr lang="zh-CN" altLang="en-US">
                <a:latin typeface="微软雅黑" panose="020B0503020204020204" pitchFamily="34" charset="-122"/>
                <a:ea typeface="微软雅黑" panose="020B0503020204020204" pitchFamily="34" charset="-122"/>
                <a:cs typeface="微软雅黑" panose="020B0503020204020204" pitchFamily="34" charset="-122"/>
              </a:rPr>
              <a:t>品牌建设，让客户与</a:t>
            </a:r>
            <a:r>
              <a:rPr lang="en-US" altLang="zh-CN">
                <a:latin typeface="微软雅黑" panose="020B0503020204020204" pitchFamily="34" charset="-122"/>
                <a:ea typeface="微软雅黑" panose="020B0503020204020204" pitchFamily="34" charset="-122"/>
                <a:cs typeface="微软雅黑" panose="020B0503020204020204" pitchFamily="34" charset="-122"/>
              </a:rPr>
              <a:t>HRSSC</a:t>
            </a:r>
            <a:r>
              <a:rPr lang="zh-CN" altLang="en-US">
                <a:latin typeface="微软雅黑" panose="020B0503020204020204" pitchFamily="34" charset="-122"/>
                <a:ea typeface="微软雅黑" panose="020B0503020204020204" pitchFamily="34" charset="-122"/>
                <a:cs typeface="微软雅黑" panose="020B0503020204020204" pitchFamily="34" charset="-122"/>
              </a:rPr>
              <a:t>的粘度持续攀升</a:t>
            </a:r>
          </a:p>
          <a:p>
            <a:r>
              <a:rPr lang="zh-CN" altLang="en-US">
                <a:latin typeface="微软雅黑" panose="020B0503020204020204" pitchFamily="34" charset="-122"/>
                <a:ea typeface="微软雅黑" panose="020B0503020204020204" pitchFamily="34" charset="-122"/>
                <a:cs typeface="微软雅黑" panose="020B0503020204020204" pitchFamily="34" charset="-122"/>
              </a:rPr>
              <a:t>实现了三大业务管理流程的首次上线</a:t>
            </a:r>
          </a:p>
          <a:p>
            <a:r>
              <a:rPr lang="zh-CN" altLang="en-US">
                <a:latin typeface="微软雅黑" panose="020B0503020204020204" pitchFamily="34" charset="-122"/>
                <a:ea typeface="微软雅黑" panose="020B0503020204020204" pitchFamily="34" charset="-122"/>
                <a:cs typeface="微软雅黑" panose="020B0503020204020204" pitchFamily="34" charset="-122"/>
              </a:rPr>
              <a:t>完成了100+ 项系统需求的优化与发布</a:t>
            </a:r>
          </a:p>
          <a:p>
            <a:endParaRPr lang="zh-CN" altLang="en-US">
              <a:latin typeface="微软雅黑" panose="020B0503020204020204" pitchFamily="34" charset="-122"/>
              <a:ea typeface="微软雅黑" panose="020B0503020204020204" pitchFamily="34" charset="-122"/>
              <a:cs typeface="微软雅黑" panose="020B0503020204020204" pitchFamily="34" charset="-122"/>
            </a:endParaRPr>
          </a:p>
        </p:txBody>
      </p:sp>
      <p:pic>
        <p:nvPicPr>
          <p:cNvPr id="52" name="图形 1"/>
          <p:cNvPicPr>
            <a:picLocks noChangeAspect="1"/>
          </p:cNvPicPr>
          <p:nvPr/>
        </p:nvPicPr>
        <p:blipFill>
          <a:blip r:embed="rId17"/>
          <a:stretch>
            <a:fillRect/>
          </a:stretch>
        </p:blipFill>
        <p:spPr>
          <a:xfrm>
            <a:off x="9747669" y="60184"/>
            <a:ext cx="1964618" cy="686373"/>
          </a:xfrm>
          <a:prstGeom prst="rect">
            <a:avLst/>
          </a:prstGeom>
        </p:spPr>
      </p:pic>
    </p:spTree>
    <p:custDataLst>
      <p:tags r:id="rId1"/>
    </p:custDataLst>
  </p:cSld>
  <p:clrMapOvr>
    <a:masterClrMapping/>
  </p:clrMapOvr>
  <mc:AlternateContent xmlns:mc="http://schemas.openxmlformats.org/markup-compatibility/2006" xmlns:p14="http://schemas.microsoft.com/office/powerpoint/2010/main">
    <mc:Choice Requires="p14">
      <p:transition spd="slow">
        <p:push/>
      </p:transition>
    </mc:Choice>
    <mc:Fallback xmlns="">
      <p:transition spd="slow">
        <p:push/>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框 1"/>
          <p:cNvSpPr txBox="1"/>
          <p:nvPr/>
        </p:nvSpPr>
        <p:spPr>
          <a:xfrm>
            <a:off x="840740" y="401955"/>
            <a:ext cx="4688205" cy="460375"/>
          </a:xfrm>
          <a:prstGeom prst="rect">
            <a:avLst/>
          </a:prstGeom>
          <a:noFill/>
        </p:spPr>
        <p:txBody>
          <a:bodyPr wrap="square" rtlCol="0">
            <a:spAutoFit/>
          </a:bodyPr>
          <a:lstStyle/>
          <a:p>
            <a:r>
              <a:rPr lang="zh-CN" altLang="en-US" sz="2400" b="1">
                <a:latin typeface="微软雅黑" panose="020B0503020204020204" pitchFamily="34" charset="-122"/>
                <a:ea typeface="微软雅黑" panose="020B0503020204020204" pitchFamily="34" charset="-122"/>
                <a:cs typeface="微软雅黑" panose="020B0503020204020204" pitchFamily="34" charset="-122"/>
              </a:rPr>
              <a:t>滴滴出行</a:t>
            </a:r>
            <a:r>
              <a:rPr lang="en-US" altLang="zh-CN" sz="2400" b="1">
                <a:latin typeface="微软雅黑" panose="020B0503020204020204" pitchFamily="34" charset="-122"/>
                <a:ea typeface="微软雅黑" panose="020B0503020204020204" pitchFamily="34" charset="-122"/>
                <a:cs typeface="微软雅黑" panose="020B0503020204020204" pitchFamily="34" charset="-122"/>
              </a:rPr>
              <a:t>-</a:t>
            </a:r>
            <a:r>
              <a:rPr lang="zh-CN" altLang="en-US" sz="2400" b="1">
                <a:latin typeface="微软雅黑" panose="020B0503020204020204" pitchFamily="34" charset="-122"/>
                <a:ea typeface="微软雅黑" panose="020B0503020204020204" pitchFamily="34" charset="-122"/>
                <a:cs typeface="微软雅黑" panose="020B0503020204020204" pitchFamily="34" charset="-122"/>
              </a:rPr>
              <a:t>快速成功搭建的关键点</a:t>
            </a:r>
          </a:p>
        </p:txBody>
      </p:sp>
      <p:sp>
        <p:nvSpPr>
          <p:cNvPr id="3" name="文本框 2"/>
          <p:cNvSpPr txBox="1"/>
          <p:nvPr/>
        </p:nvSpPr>
        <p:spPr>
          <a:xfrm>
            <a:off x="1232535" y="1152525"/>
            <a:ext cx="9874250" cy="4246245"/>
          </a:xfrm>
          <a:prstGeom prst="rect">
            <a:avLst/>
          </a:prstGeom>
          <a:noFill/>
        </p:spPr>
        <p:txBody>
          <a:bodyPr wrap="square" rtlCol="0">
            <a:spAutoFit/>
          </a:bodyPr>
          <a:lstStyle/>
          <a:p>
            <a:r>
              <a:rPr lang="en-US" altLang="zh-CN">
                <a:latin typeface="微软雅黑" panose="020B0503020204020204" pitchFamily="34" charset="-122"/>
                <a:ea typeface="微软雅黑" panose="020B0503020204020204" pitchFamily="34" charset="-122"/>
                <a:cs typeface="微软雅黑" panose="020B0503020204020204" pitchFamily="34" charset="-122"/>
              </a:rPr>
              <a:t>1</a:t>
            </a:r>
            <a:r>
              <a:rPr lang="zh-CN" altLang="en-US">
                <a:latin typeface="微软雅黑" panose="020B0503020204020204" pitchFamily="34" charset="-122"/>
                <a:ea typeface="微软雅黑" panose="020B0503020204020204" pitchFamily="34" charset="-122"/>
                <a:cs typeface="微软雅黑" panose="020B0503020204020204" pitchFamily="34" charset="-122"/>
              </a:rPr>
              <a:t>、在HRSSC 的引入阶段，吸纳成熟的专业人才，利用其经验、技术快速推动HRSSC 的建立与发展。</a:t>
            </a:r>
          </a:p>
          <a:p>
            <a:endParaRPr lang="zh-CN" altLang="en-US">
              <a:latin typeface="微软雅黑" panose="020B0503020204020204" pitchFamily="34" charset="-122"/>
              <a:ea typeface="微软雅黑" panose="020B0503020204020204" pitchFamily="34" charset="-122"/>
              <a:cs typeface="微软雅黑" panose="020B0503020204020204" pitchFamily="34" charset="-122"/>
            </a:endParaRPr>
          </a:p>
          <a:p>
            <a:r>
              <a:rPr lang="en-US" altLang="zh-CN">
                <a:latin typeface="微软雅黑" panose="020B0503020204020204" pitchFamily="34" charset="-122"/>
                <a:ea typeface="微软雅黑" panose="020B0503020204020204" pitchFamily="34" charset="-122"/>
                <a:cs typeface="微软雅黑" panose="020B0503020204020204" pitchFamily="34" charset="-122"/>
              </a:rPr>
              <a:t>2</a:t>
            </a:r>
            <a:r>
              <a:rPr lang="zh-CN" altLang="en-US">
                <a:latin typeface="微软雅黑" panose="020B0503020204020204" pitchFamily="34" charset="-122"/>
                <a:ea typeface="微软雅黑" panose="020B0503020204020204" pitchFamily="34" charset="-122"/>
                <a:cs typeface="微软雅黑" panose="020B0503020204020204" pitchFamily="34" charset="-122"/>
              </a:rPr>
              <a:t>、与HRBP、COE 深入沟通，结合现状分析痛点，将可以大量减轻人工、需要提升体验的工作纳入至HRSSC，以点及面，并形成服务标准。</a:t>
            </a:r>
          </a:p>
          <a:p>
            <a:endParaRPr lang="zh-CN" altLang="en-US">
              <a:latin typeface="微软雅黑" panose="020B0503020204020204" pitchFamily="34" charset="-122"/>
              <a:ea typeface="微软雅黑" panose="020B0503020204020204" pitchFamily="34" charset="-122"/>
              <a:cs typeface="微软雅黑" panose="020B0503020204020204" pitchFamily="34" charset="-122"/>
            </a:endParaRPr>
          </a:p>
          <a:p>
            <a:r>
              <a:rPr lang="en-US" altLang="zh-CN">
                <a:latin typeface="微软雅黑" panose="020B0503020204020204" pitchFamily="34" charset="-122"/>
                <a:ea typeface="微软雅黑" panose="020B0503020204020204" pitchFamily="34" charset="-122"/>
                <a:cs typeface="微软雅黑" panose="020B0503020204020204" pitchFamily="34" charset="-122"/>
              </a:rPr>
              <a:t>3</a:t>
            </a:r>
            <a:r>
              <a:rPr lang="zh-CN" altLang="en-US">
                <a:latin typeface="微软雅黑" panose="020B0503020204020204" pitchFamily="34" charset="-122"/>
                <a:ea typeface="微软雅黑" panose="020B0503020204020204" pitchFamily="34" charset="-122"/>
                <a:cs typeface="微软雅黑" panose="020B0503020204020204" pitchFamily="34" charset="-122"/>
              </a:rPr>
              <a:t>、前期自主设立SOP、员工指南、SLA、流程等，并在过程中邀请COE 与BP 共同参与决策。</a:t>
            </a:r>
          </a:p>
          <a:p>
            <a:endParaRPr lang="zh-CN" altLang="en-US">
              <a:latin typeface="微软雅黑" panose="020B0503020204020204" pitchFamily="34" charset="-122"/>
              <a:ea typeface="微软雅黑" panose="020B0503020204020204" pitchFamily="34" charset="-122"/>
              <a:cs typeface="微软雅黑" panose="020B0503020204020204" pitchFamily="34" charset="-122"/>
            </a:endParaRPr>
          </a:p>
          <a:p>
            <a:r>
              <a:rPr lang="en-US" altLang="zh-CN">
                <a:latin typeface="微软雅黑" panose="020B0503020204020204" pitchFamily="34" charset="-122"/>
                <a:ea typeface="微软雅黑" panose="020B0503020204020204" pitchFamily="34" charset="-122"/>
                <a:cs typeface="微软雅黑" panose="020B0503020204020204" pitchFamily="34" charset="-122"/>
              </a:rPr>
              <a:t>4</a:t>
            </a:r>
            <a:r>
              <a:rPr lang="zh-CN" altLang="en-US">
                <a:latin typeface="微软雅黑" panose="020B0503020204020204" pitchFamily="34" charset="-122"/>
                <a:ea typeface="微软雅黑" panose="020B0503020204020204" pitchFamily="34" charset="-122"/>
                <a:cs typeface="微软雅黑" panose="020B0503020204020204" pitchFamily="34" charset="-122"/>
              </a:rPr>
              <a:t>、在业务服务过程中，要在各个环节增设满意度调查，以快速了解满意的情况及建议，持续优化。</a:t>
            </a:r>
          </a:p>
          <a:p>
            <a:endParaRPr lang="zh-CN" altLang="en-US">
              <a:latin typeface="微软雅黑" panose="020B0503020204020204" pitchFamily="34" charset="-122"/>
              <a:ea typeface="微软雅黑" panose="020B0503020204020204" pitchFamily="34" charset="-122"/>
              <a:cs typeface="微软雅黑" panose="020B0503020204020204" pitchFamily="34" charset="-122"/>
            </a:endParaRPr>
          </a:p>
          <a:p>
            <a:r>
              <a:rPr lang="en-US" altLang="zh-CN">
                <a:latin typeface="微软雅黑" panose="020B0503020204020204" pitchFamily="34" charset="-122"/>
                <a:ea typeface="微软雅黑" panose="020B0503020204020204" pitchFamily="34" charset="-122"/>
                <a:cs typeface="微软雅黑" panose="020B0503020204020204" pitchFamily="34" charset="-122"/>
              </a:rPr>
              <a:t>5</a:t>
            </a:r>
            <a:r>
              <a:rPr lang="zh-CN" altLang="en-US">
                <a:latin typeface="微软雅黑" panose="020B0503020204020204" pitchFamily="34" charset="-122"/>
                <a:ea typeface="微软雅黑" panose="020B0503020204020204" pitchFamily="34" charset="-122"/>
                <a:cs typeface="微软雅黑" panose="020B0503020204020204" pitchFamily="34" charset="-122"/>
              </a:rPr>
              <a:t>、真正走到用户身边，与用户进行深度交流，了解用户故事，深度解剖用户需求，吸取用户建议，设计有利于用户使用习惯及需求的产品，并在灰度运营完成后复盘，优化后再正式交付。</a:t>
            </a:r>
          </a:p>
          <a:p>
            <a:endParaRPr lang="zh-CN" altLang="en-US">
              <a:latin typeface="微软雅黑" panose="020B0503020204020204" pitchFamily="34" charset="-122"/>
              <a:ea typeface="微软雅黑" panose="020B0503020204020204" pitchFamily="34" charset="-122"/>
              <a:cs typeface="微软雅黑" panose="020B0503020204020204" pitchFamily="34" charset="-122"/>
            </a:endParaRPr>
          </a:p>
          <a:p>
            <a:r>
              <a:rPr lang="en-US" altLang="zh-CN">
                <a:latin typeface="微软雅黑" panose="020B0503020204020204" pitchFamily="34" charset="-122"/>
                <a:ea typeface="微软雅黑" panose="020B0503020204020204" pitchFamily="34" charset="-122"/>
                <a:cs typeface="微软雅黑" panose="020B0503020204020204" pitchFamily="34" charset="-122"/>
              </a:rPr>
              <a:t>6</a:t>
            </a:r>
            <a:r>
              <a:rPr lang="zh-CN" altLang="en-US">
                <a:latin typeface="微软雅黑" panose="020B0503020204020204" pitchFamily="34" charset="-122"/>
                <a:ea typeface="微软雅黑" panose="020B0503020204020204" pitchFamily="34" charset="-122"/>
                <a:cs typeface="微软雅黑" panose="020B0503020204020204" pitchFamily="34" charset="-122"/>
              </a:rPr>
              <a:t>、开展品牌建设与推广，通过多种形式让用户了解、认知HRSSC。</a:t>
            </a:r>
          </a:p>
        </p:txBody>
      </p:sp>
      <p:pic>
        <p:nvPicPr>
          <p:cNvPr id="52" name="图形 1"/>
          <p:cNvPicPr>
            <a:picLocks noChangeAspect="1"/>
          </p:cNvPicPr>
          <p:nvPr/>
        </p:nvPicPr>
        <p:blipFill>
          <a:blip r:embed="rId3"/>
          <a:stretch>
            <a:fillRect/>
          </a:stretch>
        </p:blipFill>
        <p:spPr>
          <a:xfrm>
            <a:off x="9747669" y="60184"/>
            <a:ext cx="1964618" cy="686373"/>
          </a:xfrm>
          <a:prstGeom prst="rect">
            <a:avLst/>
          </a:prstGeom>
        </p:spPr>
      </p:pic>
    </p:spTree>
    <p:custDataLst>
      <p:tags r:id="rId1"/>
    </p:custData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2" name="图形 1"/>
          <p:cNvPicPr>
            <a:picLocks noChangeAspect="1"/>
          </p:cNvPicPr>
          <p:nvPr/>
        </p:nvPicPr>
        <p:blipFill>
          <a:blip r:embed="rId3"/>
          <a:stretch>
            <a:fillRect/>
          </a:stretch>
        </p:blipFill>
        <p:spPr>
          <a:xfrm>
            <a:off x="9747669" y="60184"/>
            <a:ext cx="1964618" cy="686373"/>
          </a:xfrm>
          <a:prstGeom prst="rect">
            <a:avLst/>
          </a:prstGeom>
        </p:spPr>
      </p:pic>
      <p:sp>
        <p:nvSpPr>
          <p:cNvPr id="2" name="文本框 1"/>
          <p:cNvSpPr txBox="1"/>
          <p:nvPr/>
        </p:nvSpPr>
        <p:spPr>
          <a:xfrm>
            <a:off x="978535" y="486410"/>
            <a:ext cx="3926840" cy="460375"/>
          </a:xfrm>
          <a:prstGeom prst="rect">
            <a:avLst/>
          </a:prstGeom>
          <a:noFill/>
        </p:spPr>
        <p:txBody>
          <a:bodyPr wrap="square" rtlCol="0">
            <a:spAutoFit/>
          </a:bodyPr>
          <a:lstStyle/>
          <a:p>
            <a:r>
              <a:rPr lang="zh-CN" altLang="en-US" sz="2400" b="1">
                <a:latin typeface="微软雅黑" panose="020B0503020204020204" pitchFamily="34" charset="-122"/>
                <a:ea typeface="微软雅黑" panose="020B0503020204020204" pitchFamily="34" charset="-122"/>
                <a:cs typeface="微软雅黑" panose="020B0503020204020204" pitchFamily="34" charset="-122"/>
              </a:rPr>
              <a:t>滴滴出行</a:t>
            </a:r>
            <a:r>
              <a:rPr lang="en-US" altLang="zh-CN" sz="2400" b="1">
                <a:latin typeface="微软雅黑" panose="020B0503020204020204" pitchFamily="34" charset="-122"/>
                <a:ea typeface="微软雅黑" panose="020B0503020204020204" pitchFamily="34" charset="-122"/>
                <a:cs typeface="微软雅黑" panose="020B0503020204020204" pitchFamily="34" charset="-122"/>
              </a:rPr>
              <a:t>-HRSSC</a:t>
            </a:r>
            <a:r>
              <a:rPr lang="zh-CN" altLang="en-US" sz="2400" b="1">
                <a:latin typeface="微软雅黑" panose="020B0503020204020204" pitchFamily="34" charset="-122"/>
                <a:ea typeface="微软雅黑" panose="020B0503020204020204" pitchFamily="34" charset="-122"/>
                <a:cs typeface="微软雅黑" panose="020B0503020204020204" pitchFamily="34" charset="-122"/>
              </a:rPr>
              <a:t>的成果</a:t>
            </a:r>
          </a:p>
        </p:txBody>
      </p:sp>
      <p:sp>
        <p:nvSpPr>
          <p:cNvPr id="3" name="文本框 2"/>
          <p:cNvSpPr txBox="1"/>
          <p:nvPr/>
        </p:nvSpPr>
        <p:spPr>
          <a:xfrm>
            <a:off x="1158240" y="1650365"/>
            <a:ext cx="9112250" cy="4518025"/>
          </a:xfrm>
          <a:prstGeom prst="rect">
            <a:avLst/>
          </a:prstGeom>
          <a:noFill/>
        </p:spPr>
        <p:txBody>
          <a:bodyPr wrap="square" rtlCol="0">
            <a:spAutoFit/>
          </a:bodyPr>
          <a:lstStyle/>
          <a:p>
            <a:pPr>
              <a:lnSpc>
                <a:spcPct val="140000"/>
              </a:lnSpc>
            </a:pPr>
            <a:r>
              <a:rPr lang="en-US" altLang="zh-CN">
                <a:latin typeface="微软雅黑" panose="020B0503020204020204" pitchFamily="34" charset="-122"/>
                <a:ea typeface="微软雅黑" panose="020B0503020204020204" pitchFamily="34" charset="-122"/>
              </a:rPr>
              <a:t>1</a:t>
            </a:r>
            <a:r>
              <a:rPr lang="zh-CN" altLang="en-US">
                <a:latin typeface="微软雅黑" panose="020B0503020204020204" pitchFamily="34" charset="-122"/>
                <a:ea typeface="微软雅黑" panose="020B0503020204020204" pitchFamily="34" charset="-122"/>
              </a:rPr>
              <a:t>、人力成本节约，持续提升运营效率，并实现对风险的有效控制</a:t>
            </a:r>
          </a:p>
          <a:p>
            <a:pPr>
              <a:lnSpc>
                <a:spcPct val="140000"/>
              </a:lnSpc>
            </a:pPr>
            <a:endParaRPr lang="zh-CN" altLang="en-US">
              <a:latin typeface="微软雅黑" panose="020B0503020204020204" pitchFamily="34" charset="-122"/>
              <a:ea typeface="微软雅黑" panose="020B0503020204020204" pitchFamily="34" charset="-122"/>
            </a:endParaRPr>
          </a:p>
          <a:p>
            <a:pPr>
              <a:lnSpc>
                <a:spcPct val="140000"/>
              </a:lnSpc>
            </a:pPr>
            <a:r>
              <a:rPr lang="zh-CN" altLang="en-US">
                <a:latin typeface="微软雅黑" panose="020B0503020204020204" pitchFamily="34" charset="-122"/>
                <a:ea typeface="微软雅黑" panose="020B0503020204020204" pitchFamily="34" charset="-122"/>
              </a:rPr>
              <a:t>通过推动智能化及流程持续优化，2017 年，HRSSC 整体效率提升56%，人力成本节省2,400 万。</a:t>
            </a:r>
          </a:p>
          <a:p>
            <a:pPr>
              <a:lnSpc>
                <a:spcPct val="140000"/>
              </a:lnSpc>
            </a:pPr>
            <a:endParaRPr lang="zh-CN" altLang="en-US">
              <a:latin typeface="微软雅黑" panose="020B0503020204020204" pitchFamily="34" charset="-122"/>
              <a:ea typeface="微软雅黑" panose="020B0503020204020204" pitchFamily="34" charset="-122"/>
            </a:endParaRPr>
          </a:p>
          <a:p>
            <a:pPr>
              <a:lnSpc>
                <a:spcPct val="140000"/>
              </a:lnSpc>
            </a:pPr>
            <a:r>
              <a:rPr lang="en-US" altLang="zh-CN">
                <a:latin typeface="微软雅黑" panose="020B0503020204020204" pitchFamily="34" charset="-122"/>
                <a:ea typeface="微软雅黑" panose="020B0503020204020204" pitchFamily="34" charset="-122"/>
              </a:rPr>
              <a:t>2</a:t>
            </a:r>
            <a:r>
              <a:rPr lang="zh-CN" altLang="en-US">
                <a:latin typeface="微软雅黑" panose="020B0503020204020204" pitchFamily="34" charset="-122"/>
                <a:ea typeface="微软雅黑" panose="020B0503020204020204" pitchFamily="34" charset="-122"/>
              </a:rPr>
              <a:t>、员工、HR、业务满意度不断上升</a:t>
            </a:r>
          </a:p>
          <a:p>
            <a:pPr>
              <a:lnSpc>
                <a:spcPct val="140000"/>
              </a:lnSpc>
            </a:pPr>
            <a:endParaRPr lang="zh-CN" altLang="en-US">
              <a:latin typeface="微软雅黑" panose="020B0503020204020204" pitchFamily="34" charset="-122"/>
              <a:ea typeface="微软雅黑" panose="020B0503020204020204" pitchFamily="34" charset="-122"/>
            </a:endParaRPr>
          </a:p>
          <a:p>
            <a:pPr>
              <a:lnSpc>
                <a:spcPct val="140000"/>
              </a:lnSpc>
            </a:pPr>
            <a:r>
              <a:rPr lang="zh-CN" altLang="en-US">
                <a:latin typeface="微软雅黑" panose="020B0503020204020204" pitchFamily="34" charset="-122"/>
                <a:ea typeface="微软雅黑" panose="020B0503020204020204" pitchFamily="34" charset="-122"/>
              </a:rPr>
              <a:t> ①员工满意度：随着公司的不断发展，HRSSC 服务对象的数量持续增加，提升满意度是其出发点也是落脚点，HRSSC 通过多种形式对员工定期进行或不定期满意度调查。2017 年度员工满意度为90%。</a:t>
            </a:r>
          </a:p>
          <a:p>
            <a:endParaRPr lang="zh-CN" altLang="en-US">
              <a:latin typeface="微软雅黑" panose="020B0503020204020204" pitchFamily="34" charset="-122"/>
              <a:ea typeface="微软雅黑" panose="020B0503020204020204" pitchFamily="34" charset="-122"/>
            </a:endParaRPr>
          </a:p>
          <a:p>
            <a:endParaRPr lang="zh-CN" altLang="en-US">
              <a:latin typeface="微软雅黑" panose="020B0503020204020204" pitchFamily="34" charset="-122"/>
              <a:ea typeface="微软雅黑" panose="020B0503020204020204" pitchFamily="34" charset="-122"/>
            </a:endParaRPr>
          </a:p>
        </p:txBody>
      </p:sp>
    </p:spTree>
    <p:custDataLst>
      <p:tags r:id="rId1"/>
    </p:custData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框 1"/>
          <p:cNvSpPr txBox="1"/>
          <p:nvPr/>
        </p:nvSpPr>
        <p:spPr>
          <a:xfrm>
            <a:off x="978535" y="486410"/>
            <a:ext cx="3926840" cy="460375"/>
          </a:xfrm>
          <a:prstGeom prst="rect">
            <a:avLst/>
          </a:prstGeom>
          <a:noFill/>
        </p:spPr>
        <p:txBody>
          <a:bodyPr wrap="square" rtlCol="0">
            <a:spAutoFit/>
          </a:bodyPr>
          <a:lstStyle/>
          <a:p>
            <a:r>
              <a:rPr lang="zh-CN" altLang="en-US" sz="2400" b="1">
                <a:latin typeface="微软雅黑" panose="020B0503020204020204" pitchFamily="34" charset="-122"/>
                <a:ea typeface="微软雅黑" panose="020B0503020204020204" pitchFamily="34" charset="-122"/>
                <a:cs typeface="微软雅黑" panose="020B0503020204020204" pitchFamily="34" charset="-122"/>
              </a:rPr>
              <a:t>滴滴出行</a:t>
            </a:r>
            <a:r>
              <a:rPr lang="en-US" altLang="zh-CN" sz="2400" b="1">
                <a:latin typeface="微软雅黑" panose="020B0503020204020204" pitchFamily="34" charset="-122"/>
                <a:ea typeface="微软雅黑" panose="020B0503020204020204" pitchFamily="34" charset="-122"/>
                <a:cs typeface="微软雅黑" panose="020B0503020204020204" pitchFamily="34" charset="-122"/>
              </a:rPr>
              <a:t>-HRSSC</a:t>
            </a:r>
            <a:r>
              <a:rPr lang="zh-CN" altLang="en-US" sz="2400" b="1">
                <a:latin typeface="微软雅黑" panose="020B0503020204020204" pitchFamily="34" charset="-122"/>
                <a:ea typeface="微软雅黑" panose="020B0503020204020204" pitchFamily="34" charset="-122"/>
                <a:cs typeface="微软雅黑" panose="020B0503020204020204" pitchFamily="34" charset="-122"/>
              </a:rPr>
              <a:t>的成果</a:t>
            </a:r>
          </a:p>
        </p:txBody>
      </p:sp>
      <p:sp>
        <p:nvSpPr>
          <p:cNvPr id="3" name="文本框 2"/>
          <p:cNvSpPr txBox="1"/>
          <p:nvPr/>
        </p:nvSpPr>
        <p:spPr>
          <a:xfrm>
            <a:off x="1169035" y="1480820"/>
            <a:ext cx="8783955" cy="3692525"/>
          </a:xfrm>
          <a:prstGeom prst="rect">
            <a:avLst/>
          </a:prstGeom>
          <a:noFill/>
        </p:spPr>
        <p:txBody>
          <a:bodyPr wrap="square" rtlCol="0">
            <a:spAutoFit/>
          </a:bodyPr>
          <a:lstStyle/>
          <a:p>
            <a:r>
              <a:rPr lang="zh-CN" altLang="en-US">
                <a:latin typeface="微软雅黑" panose="020B0503020204020204" pitchFamily="34" charset="-122"/>
                <a:ea typeface="微软雅黑" panose="020B0503020204020204" pitchFamily="34" charset="-122"/>
                <a:cs typeface="微软雅黑" panose="020B0503020204020204" pitchFamily="34" charset="-122"/>
              </a:rPr>
              <a:t>②HR 满意度：HRSSC 根据对COE 和HRBP 的回访情况来看，他们从以下几个方面对HRSSC 一年多的工作给予了肯定：</a:t>
            </a:r>
          </a:p>
          <a:p>
            <a:endParaRPr lang="zh-CN" altLang="en-US">
              <a:latin typeface="微软雅黑" panose="020B0503020204020204" pitchFamily="34" charset="-122"/>
              <a:ea typeface="微软雅黑" panose="020B0503020204020204" pitchFamily="34" charset="-122"/>
              <a:cs typeface="微软雅黑" panose="020B0503020204020204" pitchFamily="34" charset="-122"/>
            </a:endParaRPr>
          </a:p>
          <a:p>
            <a:r>
              <a:rPr lang="zh-CN" altLang="en-US">
                <a:latin typeface="微软雅黑" panose="020B0503020204020204" pitchFamily="34" charset="-122"/>
                <a:ea typeface="微软雅黑" panose="020B0503020204020204" pitchFamily="34" charset="-122"/>
                <a:cs typeface="微软雅黑" panose="020B0503020204020204" pitchFamily="34" charset="-122"/>
              </a:rPr>
              <a:t>✓ 员工服务不断完善，咨询中心的问世承接了大量的咨询工作，畅通的对接口径。</a:t>
            </a:r>
          </a:p>
          <a:p>
            <a:endParaRPr lang="zh-CN" altLang="en-US">
              <a:latin typeface="微软雅黑" panose="020B0503020204020204" pitchFamily="34" charset="-122"/>
              <a:ea typeface="微软雅黑" panose="020B0503020204020204" pitchFamily="34" charset="-122"/>
              <a:cs typeface="微软雅黑" panose="020B0503020204020204" pitchFamily="34" charset="-122"/>
            </a:endParaRPr>
          </a:p>
          <a:p>
            <a:r>
              <a:rPr lang="zh-CN" altLang="en-US">
                <a:latin typeface="微软雅黑" panose="020B0503020204020204" pitchFamily="34" charset="-122"/>
                <a:ea typeface="微软雅黑" panose="020B0503020204020204" pitchFamily="34" charset="-122"/>
                <a:cs typeface="微软雅黑" panose="020B0503020204020204" pitchFamily="34" charset="-122"/>
              </a:rPr>
              <a:t>✓ 流程优化与再造大大提升了办事效率，并且奠定了标准的流程基石。</a:t>
            </a:r>
          </a:p>
          <a:p>
            <a:endParaRPr lang="zh-CN" altLang="en-US">
              <a:latin typeface="微软雅黑" panose="020B0503020204020204" pitchFamily="34" charset="-122"/>
              <a:ea typeface="微软雅黑" panose="020B0503020204020204" pitchFamily="34" charset="-122"/>
              <a:cs typeface="微软雅黑" panose="020B0503020204020204" pitchFamily="34" charset="-122"/>
            </a:endParaRPr>
          </a:p>
          <a:p>
            <a:r>
              <a:rPr lang="zh-CN" altLang="en-US">
                <a:latin typeface="微软雅黑" panose="020B0503020204020204" pitchFamily="34" charset="-122"/>
                <a:ea typeface="微软雅黑" panose="020B0503020204020204" pitchFamily="34" charset="-122"/>
                <a:cs typeface="微软雅黑" panose="020B0503020204020204" pitchFamily="34" charset="-122"/>
              </a:rPr>
              <a:t>✓ 服务项目的持续递增，如全员签署项目，实习生管理项目、外包人员管理项目等，将大量的工作集约化处理。</a:t>
            </a:r>
          </a:p>
          <a:p>
            <a:endParaRPr lang="zh-CN" altLang="en-US">
              <a:latin typeface="微软雅黑" panose="020B0503020204020204" pitchFamily="34" charset="-122"/>
              <a:ea typeface="微软雅黑" panose="020B0503020204020204" pitchFamily="34" charset="-122"/>
              <a:cs typeface="微软雅黑" panose="020B0503020204020204" pitchFamily="34" charset="-122"/>
            </a:endParaRPr>
          </a:p>
          <a:p>
            <a:r>
              <a:rPr lang="zh-CN" altLang="en-US">
                <a:latin typeface="微软雅黑" panose="020B0503020204020204" pitchFamily="34" charset="-122"/>
                <a:ea typeface="微软雅黑" panose="020B0503020204020204" pitchFamily="34" charset="-122"/>
                <a:cs typeface="微软雅黑" panose="020B0503020204020204" pitchFamily="34" charset="-122"/>
              </a:rPr>
              <a:t>✓ 智能化系统化的持续推进，办公更加智能便捷。</a:t>
            </a:r>
          </a:p>
          <a:p>
            <a:endParaRPr lang="zh-CN" altLang="en-US">
              <a:latin typeface="微软雅黑" panose="020B0503020204020204" pitchFamily="34" charset="-122"/>
              <a:ea typeface="微软雅黑" panose="020B0503020204020204" pitchFamily="34" charset="-122"/>
              <a:cs typeface="微软雅黑" panose="020B0503020204020204" pitchFamily="34" charset="-122"/>
            </a:endParaRPr>
          </a:p>
          <a:p>
            <a:r>
              <a:rPr lang="zh-CN" altLang="en-US">
                <a:latin typeface="微软雅黑" panose="020B0503020204020204" pitchFamily="34" charset="-122"/>
                <a:ea typeface="微软雅黑" panose="020B0503020204020204" pitchFamily="34" charset="-122"/>
                <a:cs typeface="微软雅黑" panose="020B0503020204020204" pitchFamily="34" charset="-122"/>
              </a:rPr>
              <a:t>✓ 数据中心持续升级，数据完整度达99.99%，数据准确性达99.9%。</a:t>
            </a:r>
          </a:p>
        </p:txBody>
      </p:sp>
      <p:pic>
        <p:nvPicPr>
          <p:cNvPr id="52" name="图形 1"/>
          <p:cNvPicPr>
            <a:picLocks noChangeAspect="1"/>
          </p:cNvPicPr>
          <p:nvPr/>
        </p:nvPicPr>
        <p:blipFill>
          <a:blip r:embed="rId3"/>
          <a:stretch>
            <a:fillRect/>
          </a:stretch>
        </p:blipFill>
        <p:spPr>
          <a:xfrm>
            <a:off x="9747669" y="60184"/>
            <a:ext cx="1964618" cy="686373"/>
          </a:xfrm>
          <a:prstGeom prst="rect">
            <a:avLst/>
          </a:prstGeom>
        </p:spPr>
      </p:pic>
    </p:spTree>
    <p:custDataLst>
      <p:tags r:id="rId1"/>
    </p:custData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框 1"/>
          <p:cNvSpPr txBox="1"/>
          <p:nvPr/>
        </p:nvSpPr>
        <p:spPr>
          <a:xfrm>
            <a:off x="1528445" y="1174115"/>
            <a:ext cx="8350250" cy="2915285"/>
          </a:xfrm>
          <a:prstGeom prst="rect">
            <a:avLst/>
          </a:prstGeom>
          <a:noFill/>
        </p:spPr>
        <p:txBody>
          <a:bodyPr wrap="square" rtlCol="0">
            <a:spAutoFit/>
          </a:bodyPr>
          <a:lstStyle/>
          <a:p>
            <a:pPr>
              <a:lnSpc>
                <a:spcPct val="170000"/>
              </a:lnSpc>
            </a:pPr>
            <a:r>
              <a:rPr lang="zh-CN" altLang="en-US">
                <a:latin typeface="微软雅黑" panose="020B0503020204020204" pitchFamily="34" charset="-122"/>
                <a:ea typeface="微软雅黑" panose="020B0503020204020204" pitchFamily="34" charset="-122"/>
                <a:cs typeface="微软雅黑" panose="020B0503020204020204" pitchFamily="34" charset="-122"/>
              </a:rPr>
              <a:t>③ 业务满意度：</a:t>
            </a:r>
          </a:p>
          <a:p>
            <a:pPr>
              <a:lnSpc>
                <a:spcPct val="170000"/>
              </a:lnSpc>
            </a:pPr>
            <a:r>
              <a:rPr lang="zh-CN" altLang="en-US">
                <a:latin typeface="微软雅黑" panose="020B0503020204020204" pitchFamily="34" charset="-122"/>
                <a:ea typeface="微软雅黑" panose="020B0503020204020204" pitchFamily="34" charset="-122"/>
                <a:cs typeface="微软雅黑" panose="020B0503020204020204" pitchFamily="34" charset="-122"/>
              </a:rPr>
              <a:t>除了直接面向员工提供服务和提供HR 内部支持外， HRSSC 也会及时就业务需求做出响应，有力支持公司业务的发展。如：为了支持公司国际化战略的落地执行，HRSSC 下属的签证中心应运而生。签证中心为员工因公出差及外籍就业手续的办理提供了便捷高效的通道，有力确保了公司全球战略的推进和在当地业务的如期开展，赢得了业务部门管理层和员工的一致肯定。</a:t>
            </a:r>
          </a:p>
        </p:txBody>
      </p:sp>
      <p:sp>
        <p:nvSpPr>
          <p:cNvPr id="3" name="文本框 2"/>
          <p:cNvSpPr txBox="1"/>
          <p:nvPr/>
        </p:nvSpPr>
        <p:spPr>
          <a:xfrm>
            <a:off x="978535" y="486410"/>
            <a:ext cx="3926840" cy="460375"/>
          </a:xfrm>
          <a:prstGeom prst="rect">
            <a:avLst/>
          </a:prstGeom>
          <a:noFill/>
        </p:spPr>
        <p:txBody>
          <a:bodyPr wrap="square" rtlCol="0">
            <a:spAutoFit/>
          </a:bodyPr>
          <a:lstStyle/>
          <a:p>
            <a:r>
              <a:rPr lang="zh-CN" altLang="en-US" sz="2400" b="1">
                <a:latin typeface="微软雅黑" panose="020B0503020204020204" pitchFamily="34" charset="-122"/>
                <a:ea typeface="微软雅黑" panose="020B0503020204020204" pitchFamily="34" charset="-122"/>
                <a:cs typeface="微软雅黑" panose="020B0503020204020204" pitchFamily="34" charset="-122"/>
              </a:rPr>
              <a:t>滴滴出行</a:t>
            </a:r>
            <a:r>
              <a:rPr lang="en-US" altLang="zh-CN" sz="2400" b="1">
                <a:latin typeface="微软雅黑" panose="020B0503020204020204" pitchFamily="34" charset="-122"/>
                <a:ea typeface="微软雅黑" panose="020B0503020204020204" pitchFamily="34" charset="-122"/>
                <a:cs typeface="微软雅黑" panose="020B0503020204020204" pitchFamily="34" charset="-122"/>
              </a:rPr>
              <a:t>-HRSSC</a:t>
            </a:r>
            <a:r>
              <a:rPr lang="zh-CN" altLang="en-US" sz="2400" b="1">
                <a:latin typeface="微软雅黑" panose="020B0503020204020204" pitchFamily="34" charset="-122"/>
                <a:ea typeface="微软雅黑" panose="020B0503020204020204" pitchFamily="34" charset="-122"/>
                <a:cs typeface="微软雅黑" panose="020B0503020204020204" pitchFamily="34" charset="-122"/>
              </a:rPr>
              <a:t>的成果</a:t>
            </a:r>
          </a:p>
        </p:txBody>
      </p:sp>
      <p:pic>
        <p:nvPicPr>
          <p:cNvPr id="52" name="图形 1"/>
          <p:cNvPicPr>
            <a:picLocks noChangeAspect="1"/>
          </p:cNvPicPr>
          <p:nvPr/>
        </p:nvPicPr>
        <p:blipFill>
          <a:blip r:embed="rId3"/>
          <a:stretch>
            <a:fillRect/>
          </a:stretch>
        </p:blipFill>
        <p:spPr>
          <a:xfrm>
            <a:off x="9747669" y="60184"/>
            <a:ext cx="1964618" cy="686373"/>
          </a:xfrm>
          <a:prstGeom prst="rect">
            <a:avLst/>
          </a:prstGeom>
        </p:spPr>
      </p:pic>
    </p:spTree>
    <p:custDataLst>
      <p:tags r:id="rId1"/>
    </p:custData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矩形 7"/>
          <p:cNvSpPr/>
          <p:nvPr/>
        </p:nvSpPr>
        <p:spPr>
          <a:xfrm>
            <a:off x="0" y="0"/>
            <a:ext cx="12192000" cy="6858000"/>
          </a:xfrm>
          <a:prstGeom prst="rect">
            <a:avLst/>
          </a:prstGeom>
          <a:gradFill flip="none" rotWithShape="1">
            <a:gsLst>
              <a:gs pos="0">
                <a:srgbClr val="449A63"/>
              </a:gs>
              <a:gs pos="100000">
                <a:srgbClr val="2B6640"/>
              </a:gs>
            </a:gsLst>
            <a:lin ang="189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等线" panose="02010600030101010101" charset="-122"/>
              <a:ea typeface="等线" panose="02010600030101010101" charset="-122"/>
              <a:cs typeface="+mn-cs"/>
            </a:endParaRPr>
          </a:p>
        </p:txBody>
      </p:sp>
      <p:grpSp>
        <p:nvGrpSpPr>
          <p:cNvPr id="9" name="组合 8"/>
          <p:cNvGrpSpPr/>
          <p:nvPr/>
        </p:nvGrpSpPr>
        <p:grpSpPr>
          <a:xfrm>
            <a:off x="6727580" y="2310382"/>
            <a:ext cx="5154178" cy="4971511"/>
            <a:chOff x="8705175" y="708628"/>
            <a:chExt cx="408400" cy="393926"/>
          </a:xfrm>
          <a:solidFill>
            <a:schemeClr val="bg1">
              <a:alpha val="10000"/>
            </a:schemeClr>
          </a:solidFill>
        </p:grpSpPr>
        <p:sp>
          <p:nvSpPr>
            <p:cNvPr id="10" name="Freeform 5"/>
            <p:cNvSpPr>
              <a:spLocks noEditPoints="1"/>
            </p:cNvSpPr>
            <p:nvPr/>
          </p:nvSpPr>
          <p:spPr bwMode="auto">
            <a:xfrm>
              <a:off x="8705175" y="791951"/>
              <a:ext cx="210459" cy="310603"/>
            </a:xfrm>
            <a:custGeom>
              <a:avLst/>
              <a:gdLst>
                <a:gd name="T0" fmla="*/ 286 w 286"/>
                <a:gd name="T1" fmla="*/ 229 h 421"/>
                <a:gd name="T2" fmla="*/ 265 w 286"/>
                <a:gd name="T3" fmla="*/ 163 h 421"/>
                <a:gd name="T4" fmla="*/ 176 w 286"/>
                <a:gd name="T5" fmla="*/ 0 h 421"/>
                <a:gd name="T6" fmla="*/ 109 w 286"/>
                <a:gd name="T7" fmla="*/ 38 h 421"/>
                <a:gd name="T8" fmla="*/ 170 w 286"/>
                <a:gd name="T9" fmla="*/ 31 h 421"/>
                <a:gd name="T10" fmla="*/ 250 w 286"/>
                <a:gd name="T11" fmla="*/ 146 h 421"/>
                <a:gd name="T12" fmla="*/ 186 w 286"/>
                <a:gd name="T13" fmla="*/ 116 h 421"/>
                <a:gd name="T14" fmla="*/ 83 w 286"/>
                <a:gd name="T15" fmla="*/ 42 h 421"/>
                <a:gd name="T16" fmla="*/ 34 w 286"/>
                <a:gd name="T17" fmla="*/ 101 h 421"/>
                <a:gd name="T18" fmla="*/ 88 w 286"/>
                <a:gd name="T19" fmla="*/ 73 h 421"/>
                <a:gd name="T20" fmla="*/ 169 w 286"/>
                <a:gd name="T21" fmla="*/ 115 h 421"/>
                <a:gd name="T22" fmla="*/ 0 w 286"/>
                <a:gd name="T23" fmla="*/ 237 h 421"/>
                <a:gd name="T24" fmla="*/ 159 w 286"/>
                <a:gd name="T25" fmla="*/ 343 h 421"/>
                <a:gd name="T26" fmla="*/ 130 w 286"/>
                <a:gd name="T27" fmla="*/ 421 h 421"/>
                <a:gd name="T28" fmla="*/ 269 w 286"/>
                <a:gd name="T29" fmla="*/ 290 h 421"/>
                <a:gd name="T30" fmla="*/ 268 w 286"/>
                <a:gd name="T31" fmla="*/ 290 h 421"/>
                <a:gd name="T32" fmla="*/ 286 w 286"/>
                <a:gd name="T33" fmla="*/ 229 h 421"/>
                <a:gd name="T34" fmla="*/ 109 w 286"/>
                <a:gd name="T35" fmla="*/ 224 h 421"/>
                <a:gd name="T36" fmla="*/ 140 w 286"/>
                <a:gd name="T37" fmla="*/ 193 h 421"/>
                <a:gd name="T38" fmla="*/ 171 w 286"/>
                <a:gd name="T39" fmla="*/ 224 h 421"/>
                <a:gd name="T40" fmla="*/ 140 w 286"/>
                <a:gd name="T41" fmla="*/ 255 h 421"/>
                <a:gd name="T42" fmla="*/ 109 w 286"/>
                <a:gd name="T43" fmla="*/ 224 h 4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286" h="421">
                  <a:moveTo>
                    <a:pt x="286" y="229"/>
                  </a:moveTo>
                  <a:cubicBezTo>
                    <a:pt x="286" y="204"/>
                    <a:pt x="278" y="182"/>
                    <a:pt x="265" y="163"/>
                  </a:cubicBezTo>
                  <a:cubicBezTo>
                    <a:pt x="258" y="137"/>
                    <a:pt x="229" y="39"/>
                    <a:pt x="176" y="0"/>
                  </a:cubicBezTo>
                  <a:cubicBezTo>
                    <a:pt x="109" y="38"/>
                    <a:pt x="109" y="38"/>
                    <a:pt x="109" y="38"/>
                  </a:cubicBezTo>
                  <a:cubicBezTo>
                    <a:pt x="109" y="38"/>
                    <a:pt x="158" y="57"/>
                    <a:pt x="170" y="31"/>
                  </a:cubicBezTo>
                  <a:cubicBezTo>
                    <a:pt x="180" y="8"/>
                    <a:pt x="232" y="88"/>
                    <a:pt x="250" y="146"/>
                  </a:cubicBezTo>
                  <a:cubicBezTo>
                    <a:pt x="233" y="130"/>
                    <a:pt x="211" y="119"/>
                    <a:pt x="186" y="116"/>
                  </a:cubicBezTo>
                  <a:cubicBezTo>
                    <a:pt x="159" y="86"/>
                    <a:pt x="121" y="53"/>
                    <a:pt x="83" y="42"/>
                  </a:cubicBezTo>
                  <a:cubicBezTo>
                    <a:pt x="34" y="101"/>
                    <a:pt x="34" y="101"/>
                    <a:pt x="34" y="101"/>
                  </a:cubicBezTo>
                  <a:cubicBezTo>
                    <a:pt x="34" y="101"/>
                    <a:pt x="87" y="101"/>
                    <a:pt x="88" y="73"/>
                  </a:cubicBezTo>
                  <a:cubicBezTo>
                    <a:pt x="90" y="54"/>
                    <a:pt x="132" y="81"/>
                    <a:pt x="169" y="115"/>
                  </a:cubicBezTo>
                  <a:cubicBezTo>
                    <a:pt x="106" y="117"/>
                    <a:pt x="0" y="175"/>
                    <a:pt x="0" y="237"/>
                  </a:cubicBezTo>
                  <a:cubicBezTo>
                    <a:pt x="0" y="296"/>
                    <a:pt x="95" y="337"/>
                    <a:pt x="159" y="343"/>
                  </a:cubicBezTo>
                  <a:cubicBezTo>
                    <a:pt x="154" y="395"/>
                    <a:pt x="130" y="421"/>
                    <a:pt x="130" y="421"/>
                  </a:cubicBezTo>
                  <a:cubicBezTo>
                    <a:pt x="228" y="375"/>
                    <a:pt x="269" y="290"/>
                    <a:pt x="269" y="290"/>
                  </a:cubicBezTo>
                  <a:cubicBezTo>
                    <a:pt x="268" y="290"/>
                    <a:pt x="268" y="290"/>
                    <a:pt x="268" y="290"/>
                  </a:cubicBezTo>
                  <a:cubicBezTo>
                    <a:pt x="280" y="273"/>
                    <a:pt x="286" y="252"/>
                    <a:pt x="286" y="229"/>
                  </a:cubicBezTo>
                  <a:moveTo>
                    <a:pt x="109" y="224"/>
                  </a:moveTo>
                  <a:cubicBezTo>
                    <a:pt x="109" y="207"/>
                    <a:pt x="123" y="193"/>
                    <a:pt x="140" y="193"/>
                  </a:cubicBezTo>
                  <a:cubicBezTo>
                    <a:pt x="157" y="193"/>
                    <a:pt x="171" y="207"/>
                    <a:pt x="171" y="224"/>
                  </a:cubicBezTo>
                  <a:cubicBezTo>
                    <a:pt x="171" y="241"/>
                    <a:pt x="157" y="255"/>
                    <a:pt x="140" y="255"/>
                  </a:cubicBezTo>
                  <a:cubicBezTo>
                    <a:pt x="123" y="255"/>
                    <a:pt x="109" y="241"/>
                    <a:pt x="109" y="224"/>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black"/>
                </a:solidFill>
                <a:effectLst/>
                <a:uLnTx/>
                <a:uFillTx/>
                <a:latin typeface="等线" panose="02010600030101010101" charset="-122"/>
                <a:ea typeface="等线" panose="02010600030101010101" charset="-122"/>
                <a:cs typeface="+mn-cs"/>
              </a:endParaRPr>
            </a:p>
          </p:txBody>
        </p:sp>
        <p:sp>
          <p:nvSpPr>
            <p:cNvPr id="11" name="Freeform 6"/>
            <p:cNvSpPr>
              <a:spLocks noEditPoints="1"/>
            </p:cNvSpPr>
            <p:nvPr/>
          </p:nvSpPr>
          <p:spPr bwMode="auto">
            <a:xfrm>
              <a:off x="8903116" y="708628"/>
              <a:ext cx="210459" cy="310603"/>
            </a:xfrm>
            <a:custGeom>
              <a:avLst/>
              <a:gdLst>
                <a:gd name="T0" fmla="*/ 0 w 286"/>
                <a:gd name="T1" fmla="*/ 229 h 421"/>
                <a:gd name="T2" fmla="*/ 21 w 286"/>
                <a:gd name="T3" fmla="*/ 163 h 421"/>
                <a:gd name="T4" fmla="*/ 110 w 286"/>
                <a:gd name="T5" fmla="*/ 0 h 421"/>
                <a:gd name="T6" fmla="*/ 177 w 286"/>
                <a:gd name="T7" fmla="*/ 38 h 421"/>
                <a:gd name="T8" fmla="*/ 116 w 286"/>
                <a:gd name="T9" fmla="*/ 30 h 421"/>
                <a:gd name="T10" fmla="*/ 36 w 286"/>
                <a:gd name="T11" fmla="*/ 146 h 421"/>
                <a:gd name="T12" fmla="*/ 100 w 286"/>
                <a:gd name="T13" fmla="*/ 116 h 421"/>
                <a:gd name="T14" fmla="*/ 203 w 286"/>
                <a:gd name="T15" fmla="*/ 42 h 421"/>
                <a:gd name="T16" fmla="*/ 252 w 286"/>
                <a:gd name="T17" fmla="*/ 101 h 421"/>
                <a:gd name="T18" fmla="*/ 198 w 286"/>
                <a:gd name="T19" fmla="*/ 72 h 421"/>
                <a:gd name="T20" fmla="*/ 117 w 286"/>
                <a:gd name="T21" fmla="*/ 115 h 421"/>
                <a:gd name="T22" fmla="*/ 286 w 286"/>
                <a:gd name="T23" fmla="*/ 237 h 421"/>
                <a:gd name="T24" fmla="*/ 127 w 286"/>
                <a:gd name="T25" fmla="*/ 342 h 421"/>
                <a:gd name="T26" fmla="*/ 156 w 286"/>
                <a:gd name="T27" fmla="*/ 421 h 421"/>
                <a:gd name="T28" fmla="*/ 17 w 286"/>
                <a:gd name="T29" fmla="*/ 290 h 421"/>
                <a:gd name="T30" fmla="*/ 18 w 286"/>
                <a:gd name="T31" fmla="*/ 290 h 421"/>
                <a:gd name="T32" fmla="*/ 0 w 286"/>
                <a:gd name="T33" fmla="*/ 229 h 421"/>
                <a:gd name="T34" fmla="*/ 177 w 286"/>
                <a:gd name="T35" fmla="*/ 224 h 421"/>
                <a:gd name="T36" fmla="*/ 146 w 286"/>
                <a:gd name="T37" fmla="*/ 193 h 421"/>
                <a:gd name="T38" fmla="*/ 115 w 286"/>
                <a:gd name="T39" fmla="*/ 224 h 421"/>
                <a:gd name="T40" fmla="*/ 146 w 286"/>
                <a:gd name="T41" fmla="*/ 254 h 421"/>
                <a:gd name="T42" fmla="*/ 177 w 286"/>
                <a:gd name="T43" fmla="*/ 224 h 4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286" h="421">
                  <a:moveTo>
                    <a:pt x="0" y="229"/>
                  </a:moveTo>
                  <a:cubicBezTo>
                    <a:pt x="0" y="204"/>
                    <a:pt x="8" y="182"/>
                    <a:pt x="21" y="163"/>
                  </a:cubicBezTo>
                  <a:cubicBezTo>
                    <a:pt x="28" y="137"/>
                    <a:pt x="57" y="39"/>
                    <a:pt x="110" y="0"/>
                  </a:cubicBezTo>
                  <a:cubicBezTo>
                    <a:pt x="177" y="38"/>
                    <a:pt x="177" y="38"/>
                    <a:pt x="177" y="38"/>
                  </a:cubicBezTo>
                  <a:cubicBezTo>
                    <a:pt x="177" y="38"/>
                    <a:pt x="128" y="57"/>
                    <a:pt x="116" y="30"/>
                  </a:cubicBezTo>
                  <a:cubicBezTo>
                    <a:pt x="106" y="8"/>
                    <a:pt x="54" y="88"/>
                    <a:pt x="36" y="146"/>
                  </a:cubicBezTo>
                  <a:cubicBezTo>
                    <a:pt x="53" y="130"/>
                    <a:pt x="75" y="119"/>
                    <a:pt x="100" y="116"/>
                  </a:cubicBezTo>
                  <a:cubicBezTo>
                    <a:pt x="127" y="86"/>
                    <a:pt x="165" y="52"/>
                    <a:pt x="203" y="42"/>
                  </a:cubicBezTo>
                  <a:cubicBezTo>
                    <a:pt x="252" y="101"/>
                    <a:pt x="252" y="101"/>
                    <a:pt x="252" y="101"/>
                  </a:cubicBezTo>
                  <a:cubicBezTo>
                    <a:pt x="252" y="101"/>
                    <a:pt x="199" y="101"/>
                    <a:pt x="198" y="72"/>
                  </a:cubicBezTo>
                  <a:cubicBezTo>
                    <a:pt x="197" y="54"/>
                    <a:pt x="154" y="81"/>
                    <a:pt x="117" y="115"/>
                  </a:cubicBezTo>
                  <a:cubicBezTo>
                    <a:pt x="180" y="117"/>
                    <a:pt x="286" y="175"/>
                    <a:pt x="286" y="237"/>
                  </a:cubicBezTo>
                  <a:cubicBezTo>
                    <a:pt x="286" y="296"/>
                    <a:pt x="191" y="337"/>
                    <a:pt x="127" y="342"/>
                  </a:cubicBezTo>
                  <a:cubicBezTo>
                    <a:pt x="132" y="395"/>
                    <a:pt x="156" y="421"/>
                    <a:pt x="156" y="421"/>
                  </a:cubicBezTo>
                  <a:cubicBezTo>
                    <a:pt x="58" y="375"/>
                    <a:pt x="17" y="290"/>
                    <a:pt x="17" y="290"/>
                  </a:cubicBezTo>
                  <a:cubicBezTo>
                    <a:pt x="18" y="290"/>
                    <a:pt x="18" y="290"/>
                    <a:pt x="18" y="290"/>
                  </a:cubicBezTo>
                  <a:cubicBezTo>
                    <a:pt x="6" y="272"/>
                    <a:pt x="0" y="251"/>
                    <a:pt x="0" y="229"/>
                  </a:cubicBezTo>
                  <a:moveTo>
                    <a:pt x="177" y="224"/>
                  </a:moveTo>
                  <a:cubicBezTo>
                    <a:pt x="177" y="207"/>
                    <a:pt x="163" y="193"/>
                    <a:pt x="146" y="193"/>
                  </a:cubicBezTo>
                  <a:cubicBezTo>
                    <a:pt x="129" y="193"/>
                    <a:pt x="115" y="207"/>
                    <a:pt x="115" y="224"/>
                  </a:cubicBezTo>
                  <a:cubicBezTo>
                    <a:pt x="115" y="241"/>
                    <a:pt x="129" y="254"/>
                    <a:pt x="146" y="254"/>
                  </a:cubicBezTo>
                  <a:cubicBezTo>
                    <a:pt x="163" y="254"/>
                    <a:pt x="177" y="241"/>
                    <a:pt x="177" y="224"/>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black"/>
                </a:solidFill>
                <a:effectLst/>
                <a:uLnTx/>
                <a:uFillTx/>
                <a:latin typeface="等线" panose="02010600030101010101" charset="-122"/>
                <a:ea typeface="等线" panose="02010600030101010101" charset="-122"/>
                <a:cs typeface="+mn-cs"/>
              </a:endParaRPr>
            </a:p>
          </p:txBody>
        </p:sp>
      </p:grpSp>
      <p:pic>
        <p:nvPicPr>
          <p:cNvPr id="12" name="图形 11"/>
          <p:cNvPicPr>
            <a:picLocks noChangeAspect="1"/>
          </p:cNvPicPr>
          <p:nvPr/>
        </p:nvPicPr>
        <p:blipFill>
          <a:blip r:embed="rId2"/>
          <a:stretch>
            <a:fillRect/>
          </a:stretch>
        </p:blipFill>
        <p:spPr>
          <a:xfrm>
            <a:off x="9689719" y="315071"/>
            <a:ext cx="1964618" cy="686373"/>
          </a:xfrm>
          <a:prstGeom prst="rect">
            <a:avLst/>
          </a:prstGeom>
        </p:spPr>
      </p:pic>
      <p:sp>
        <p:nvSpPr>
          <p:cNvPr id="2" name="矩形 1"/>
          <p:cNvSpPr/>
          <p:nvPr/>
        </p:nvSpPr>
        <p:spPr>
          <a:xfrm>
            <a:off x="3271811" y="742942"/>
            <a:ext cx="5868914" cy="1754326"/>
          </a:xfrm>
          <a:prstGeom prst="rect">
            <a:avLst/>
          </a:prstGeom>
        </p:spPr>
        <p:txBody>
          <a:bodyPr wrap="none">
            <a:spAutoFit/>
          </a:bodyPr>
          <a:lstStyle/>
          <a:p>
            <a:pPr algn="ctr"/>
            <a:r>
              <a:rPr lang="zh-CN" altLang="en-US" sz="2800" b="1" dirty="0">
                <a:solidFill>
                  <a:schemeClr val="bg1"/>
                </a:solidFill>
              </a:rPr>
              <a:t>粉丝福利</a:t>
            </a:r>
            <a:r>
              <a:rPr lang="zh-CN" altLang="zh-CN" sz="2800" b="1" dirty="0">
                <a:solidFill>
                  <a:schemeClr val="bg1"/>
                </a:solidFill>
              </a:rPr>
              <a:t>——</a:t>
            </a:r>
            <a:r>
              <a:rPr lang="en-US" altLang="zh-CN" sz="2800" b="1" dirty="0">
                <a:solidFill>
                  <a:schemeClr val="bg1"/>
                </a:solidFill>
              </a:rPr>
              <a:t>3</a:t>
            </a:r>
            <a:r>
              <a:rPr lang="zh-CN" altLang="zh-CN" sz="2800" b="1" dirty="0">
                <a:solidFill>
                  <a:schemeClr val="bg1"/>
                </a:solidFill>
              </a:rPr>
              <a:t>款明星产品免费试用 </a:t>
            </a:r>
          </a:p>
          <a:p>
            <a:pPr algn="ctr"/>
            <a:endParaRPr lang="en-US" altLang="zh-CN" sz="2000" dirty="0">
              <a:solidFill>
                <a:schemeClr val="bg1"/>
              </a:solidFill>
              <a:latin typeface="方正兰亭纤黑_GBK" panose="02000000000000000000"/>
            </a:endParaRPr>
          </a:p>
          <a:p>
            <a:pPr algn="ctr"/>
            <a:endParaRPr lang="en-US" altLang="zh-CN" sz="2000" dirty="0">
              <a:solidFill>
                <a:schemeClr val="bg1"/>
              </a:solidFill>
              <a:latin typeface="方正兰亭纤黑_GBK" panose="02000000000000000000"/>
            </a:endParaRPr>
          </a:p>
          <a:p>
            <a:pPr algn="ctr"/>
            <a:endParaRPr lang="en-US" altLang="zh-CN" sz="2000" dirty="0">
              <a:solidFill>
                <a:schemeClr val="bg1"/>
              </a:solidFill>
              <a:latin typeface="方正兰亭纤黑_GBK" panose="02000000000000000000"/>
            </a:endParaRPr>
          </a:p>
          <a:p>
            <a:pPr algn="ctr"/>
            <a:endParaRPr lang="zh-CN" altLang="en-US" sz="2000" dirty="0">
              <a:solidFill>
                <a:schemeClr val="bg1"/>
              </a:solidFill>
              <a:latin typeface="方正兰亭纤黑_GBK" panose="02000000000000000000"/>
            </a:endParaRPr>
          </a:p>
        </p:txBody>
      </p:sp>
      <p:sp>
        <p:nvSpPr>
          <p:cNvPr id="3" name="矩形 2">
            <a:extLst>
              <a:ext uri="{FF2B5EF4-FFF2-40B4-BE49-F238E27FC236}">
                <a16:creationId xmlns:a16="http://schemas.microsoft.com/office/drawing/2014/main" id="{4E1A45BC-BFAA-42F0-A411-4951FB5A1EF4}"/>
              </a:ext>
            </a:extLst>
          </p:cNvPr>
          <p:cNvSpPr/>
          <p:nvPr/>
        </p:nvSpPr>
        <p:spPr>
          <a:xfrm>
            <a:off x="461638" y="1320730"/>
            <a:ext cx="11629747" cy="5509200"/>
          </a:xfrm>
          <a:prstGeom prst="rect">
            <a:avLst/>
          </a:prstGeom>
        </p:spPr>
        <p:txBody>
          <a:bodyPr wrap="square">
            <a:spAutoFit/>
          </a:bodyPr>
          <a:lstStyle/>
          <a:p>
            <a:r>
              <a:rPr lang="en-US" altLang="zh-CN" sz="2000" b="1" dirty="0">
                <a:solidFill>
                  <a:schemeClr val="bg1"/>
                </a:solidFill>
                <a:latin typeface="方正兰亭纤黑_GBK" panose="02000000000000000000"/>
              </a:rPr>
              <a:t>1</a:t>
            </a:r>
            <a:r>
              <a:rPr lang="zh-CN" altLang="en-US" sz="2000" b="1" dirty="0">
                <a:solidFill>
                  <a:schemeClr val="bg1"/>
                </a:solidFill>
                <a:latin typeface="方正兰亭纤黑_GBK" panose="02000000000000000000"/>
              </a:rPr>
              <a:t>、蚂蚁工资条，一键群发工资条</a:t>
            </a:r>
          </a:p>
          <a:p>
            <a:r>
              <a:rPr lang="zh-CN" altLang="en-US" sz="1600" dirty="0">
                <a:solidFill>
                  <a:schemeClr val="bg1"/>
                </a:solidFill>
                <a:latin typeface="方正兰亭纤黑_GBK" panose="02000000000000000000"/>
              </a:rPr>
              <a:t>只需将相应的工资表格上传，平台就能自动解析生成工资条进行群发。员工可通过邮件、微信、短信等方式进行查看。</a:t>
            </a:r>
            <a:endParaRPr lang="en-US" altLang="zh-CN" sz="1600" dirty="0">
              <a:solidFill>
                <a:schemeClr val="bg1"/>
              </a:solidFill>
              <a:latin typeface="方正兰亭纤黑_GBK" panose="02000000000000000000"/>
            </a:endParaRPr>
          </a:p>
          <a:p>
            <a:endParaRPr lang="en-US" altLang="zh-CN" sz="1600" dirty="0">
              <a:solidFill>
                <a:schemeClr val="bg1"/>
              </a:solidFill>
              <a:latin typeface="方正兰亭纤黑_GBK" panose="02000000000000000000"/>
            </a:endParaRPr>
          </a:p>
          <a:p>
            <a:r>
              <a:rPr lang="zh-CN" altLang="en-US" sz="2000" dirty="0">
                <a:solidFill>
                  <a:schemeClr val="bg1"/>
                </a:solidFill>
                <a:latin typeface="方正兰亭纤黑_GBK" panose="02000000000000000000"/>
              </a:rPr>
              <a:t>点击免费试用：</a:t>
            </a:r>
            <a:endParaRPr lang="en-US" altLang="zh-CN" sz="2000" dirty="0">
              <a:solidFill>
                <a:schemeClr val="bg1"/>
              </a:solidFill>
              <a:latin typeface="方正兰亭纤黑_GBK" panose="02000000000000000000"/>
            </a:endParaRPr>
          </a:p>
          <a:p>
            <a:r>
              <a:rPr lang="en-US" altLang="zh-CN" sz="2000" dirty="0">
                <a:solidFill>
                  <a:schemeClr val="bg1"/>
                </a:solidFill>
                <a:latin typeface="方正兰亭纤黑_GBK" panose="02000000000000000000"/>
                <a:hlinkClick r:id="rId3">
                  <a:extLst>
                    <a:ext uri="{A12FA001-AC4F-418D-AE19-62706E023703}">
                      <ahyp:hlinkClr xmlns:ahyp="http://schemas.microsoft.com/office/drawing/2018/hyperlinkcolor" val="tx"/>
                    </a:ext>
                  </a:extLst>
                </a:hlinkClick>
              </a:rPr>
              <a:t>https://gzt.mayihr.com/event/adver2?from=zqbc_20210331zbkkj</a:t>
            </a:r>
            <a:endParaRPr lang="zh-CN" altLang="en-US" sz="2000" dirty="0">
              <a:solidFill>
                <a:schemeClr val="bg1"/>
              </a:solidFill>
              <a:latin typeface="方正兰亭纤黑_GBK" panose="02000000000000000000"/>
            </a:endParaRPr>
          </a:p>
          <a:p>
            <a:endParaRPr lang="en-US" altLang="zh-CN" sz="2000" dirty="0">
              <a:solidFill>
                <a:schemeClr val="bg1"/>
              </a:solidFill>
              <a:latin typeface="方正兰亭纤黑_GBK" panose="02000000000000000000"/>
            </a:endParaRPr>
          </a:p>
          <a:p>
            <a:r>
              <a:rPr lang="en-US" altLang="zh-CN" sz="2000" b="1" dirty="0">
                <a:solidFill>
                  <a:schemeClr val="bg1"/>
                </a:solidFill>
                <a:latin typeface="方正兰亭纤黑_GBK" panose="02000000000000000000"/>
              </a:rPr>
              <a:t>2</a:t>
            </a:r>
            <a:r>
              <a:rPr lang="zh-CN" altLang="en-US" sz="2000" b="1" dirty="0">
                <a:solidFill>
                  <a:schemeClr val="bg1"/>
                </a:solidFill>
                <a:latin typeface="方正兰亭纤黑_GBK" panose="02000000000000000000"/>
              </a:rPr>
              <a:t>、社保外包，网上缴纳社保公积金</a:t>
            </a:r>
          </a:p>
          <a:p>
            <a:r>
              <a:rPr lang="zh-CN" altLang="en-US" sz="1600" dirty="0">
                <a:solidFill>
                  <a:schemeClr val="bg1"/>
                </a:solidFill>
                <a:latin typeface="方正兰亭纤黑_GBK" panose="02000000000000000000"/>
              </a:rPr>
              <a:t>帮助中小企业代缴社保及公积金、代发工资、申报个税，省去每月跑社保公积金中心的麻烦。</a:t>
            </a:r>
            <a:endParaRPr lang="en-US" altLang="zh-CN" sz="1600" dirty="0">
              <a:solidFill>
                <a:schemeClr val="bg1"/>
              </a:solidFill>
              <a:latin typeface="方正兰亭纤黑_GBK" panose="02000000000000000000"/>
            </a:endParaRPr>
          </a:p>
          <a:p>
            <a:endParaRPr lang="en-US" altLang="zh-CN" sz="1600" dirty="0">
              <a:solidFill>
                <a:schemeClr val="bg1"/>
              </a:solidFill>
              <a:latin typeface="方正兰亭纤黑_GBK" panose="02000000000000000000"/>
            </a:endParaRPr>
          </a:p>
          <a:p>
            <a:r>
              <a:rPr lang="zh-CN" altLang="en-US" sz="2000" dirty="0">
                <a:solidFill>
                  <a:schemeClr val="bg1"/>
                </a:solidFill>
                <a:latin typeface="方正兰亭纤黑_GBK" panose="02000000000000000000"/>
              </a:rPr>
              <a:t>点击免费注册：</a:t>
            </a:r>
            <a:endParaRPr lang="en-US" altLang="zh-CN" sz="2000" dirty="0">
              <a:solidFill>
                <a:schemeClr val="bg1"/>
              </a:solidFill>
              <a:latin typeface="方正兰亭纤黑_GBK" panose="02000000000000000000"/>
            </a:endParaRPr>
          </a:p>
          <a:p>
            <a:r>
              <a:rPr lang="en-US" altLang="zh-CN" sz="2000" dirty="0">
                <a:solidFill>
                  <a:schemeClr val="bg1"/>
                </a:solidFill>
                <a:latin typeface="方正兰亭纤黑_GBK" panose="02000000000000000000"/>
                <a:hlinkClick r:id="rId4">
                  <a:extLst>
                    <a:ext uri="{A12FA001-AC4F-418D-AE19-62706E023703}">
                      <ahyp:hlinkClr xmlns:ahyp="http://schemas.microsoft.com/office/drawing/2018/hyperlinkcolor" val="tx"/>
                    </a:ext>
                  </a:extLst>
                </a:hlinkClick>
              </a:rPr>
              <a:t>https://www.mayihr.com/event/event_2.php?from=zqbc_20210331zbkkj</a:t>
            </a:r>
            <a:endParaRPr lang="en-US" altLang="zh-CN" sz="2000" dirty="0">
              <a:solidFill>
                <a:schemeClr val="bg1"/>
              </a:solidFill>
              <a:latin typeface="方正兰亭纤黑_GBK" panose="02000000000000000000"/>
            </a:endParaRPr>
          </a:p>
          <a:p>
            <a:endParaRPr lang="en-US" altLang="zh-CN" sz="2000" dirty="0">
              <a:solidFill>
                <a:schemeClr val="bg1"/>
              </a:solidFill>
              <a:latin typeface="方正兰亭纤黑_GBK" panose="02000000000000000000"/>
            </a:endParaRPr>
          </a:p>
          <a:p>
            <a:r>
              <a:rPr lang="en-US" altLang="zh-CN" sz="2000" b="1" dirty="0">
                <a:solidFill>
                  <a:schemeClr val="bg1"/>
                </a:solidFill>
                <a:latin typeface="方正兰亭纤黑_GBK" panose="02000000000000000000"/>
              </a:rPr>
              <a:t>3</a:t>
            </a:r>
            <a:r>
              <a:rPr lang="zh-CN" altLang="en-US" sz="2000" b="1" dirty="0">
                <a:solidFill>
                  <a:schemeClr val="bg1"/>
                </a:solidFill>
                <a:latin typeface="方正兰亭纤黑_GBK" panose="02000000000000000000"/>
              </a:rPr>
              <a:t>、薪酬外包，搞定复杂工资计算</a:t>
            </a:r>
          </a:p>
          <a:p>
            <a:r>
              <a:rPr lang="zh-CN" altLang="en-US" sz="1600" dirty="0">
                <a:solidFill>
                  <a:schemeClr val="bg1"/>
                </a:solidFill>
                <a:latin typeface="方正兰亭纤黑_GBK" panose="02000000000000000000"/>
              </a:rPr>
              <a:t>满足不同行业、不同规模企业的复杂算薪需求。</a:t>
            </a:r>
            <a:endParaRPr lang="en-US" altLang="zh-CN" sz="1600" dirty="0">
              <a:solidFill>
                <a:schemeClr val="bg1"/>
              </a:solidFill>
              <a:latin typeface="方正兰亭纤黑_GBK" panose="02000000000000000000"/>
            </a:endParaRPr>
          </a:p>
          <a:p>
            <a:endParaRPr lang="en-US" altLang="zh-CN" sz="1600" dirty="0">
              <a:solidFill>
                <a:schemeClr val="bg1"/>
              </a:solidFill>
              <a:latin typeface="方正兰亭纤黑_GBK" panose="02000000000000000000"/>
            </a:endParaRPr>
          </a:p>
          <a:p>
            <a:r>
              <a:rPr lang="zh-CN" altLang="en-US" sz="2000" dirty="0">
                <a:solidFill>
                  <a:schemeClr val="bg1"/>
                </a:solidFill>
                <a:latin typeface="方正兰亭纤黑_GBK" panose="02000000000000000000"/>
              </a:rPr>
              <a:t>点击免费注册：</a:t>
            </a:r>
            <a:endParaRPr lang="en-US" altLang="zh-CN" sz="2000" dirty="0">
              <a:solidFill>
                <a:schemeClr val="bg1"/>
              </a:solidFill>
              <a:latin typeface="方正兰亭纤黑_GBK" panose="02000000000000000000"/>
            </a:endParaRPr>
          </a:p>
          <a:p>
            <a:r>
              <a:rPr lang="en-US" altLang="zh-CN" sz="2000" dirty="0">
                <a:solidFill>
                  <a:schemeClr val="bg1">
                    <a:lumMod val="95000"/>
                  </a:schemeClr>
                </a:solidFill>
                <a:hlinkClick r:id="rId5">
                  <a:extLst>
                    <a:ext uri="{A12FA001-AC4F-418D-AE19-62706E023703}">
                      <ahyp:hlinkClr xmlns:ahyp="http://schemas.microsoft.com/office/drawing/2018/hyperlinkcolor" val="tx"/>
                    </a:ext>
                  </a:extLst>
                </a:hlinkClick>
              </a:rPr>
              <a:t>https://www.mayihr.com/solution/xinchouwaibao?from=</a:t>
            </a:r>
            <a:r>
              <a:rPr lang="en-US" altLang="zh-CN" sz="2000" dirty="0">
                <a:solidFill>
                  <a:schemeClr val="bg1">
                    <a:lumMod val="95000"/>
                  </a:schemeClr>
                </a:solidFill>
                <a:latin typeface="方正兰亭纤黑_GBK" panose="02000000000000000000"/>
                <a:hlinkClick r:id="rId5">
                  <a:extLst>
                    <a:ext uri="{A12FA001-AC4F-418D-AE19-62706E023703}">
                      <ahyp:hlinkClr xmlns:ahyp="http://schemas.microsoft.com/office/drawing/2018/hyperlinkcolor" val="tx"/>
                    </a:ext>
                  </a:extLst>
                </a:hlinkClick>
              </a:rPr>
              <a:t>zqbc_20210331zbkkj</a:t>
            </a:r>
            <a:endParaRPr lang="en-US" altLang="zh-CN" sz="2000" dirty="0">
              <a:solidFill>
                <a:schemeClr val="bg1">
                  <a:lumMod val="95000"/>
                </a:schemeClr>
              </a:solidFill>
              <a:latin typeface="方正兰亭纤黑_GBK" panose="02000000000000000000"/>
            </a:endParaRPr>
          </a:p>
          <a:p>
            <a:endParaRPr lang="en-US" altLang="zh-CN" sz="2000" dirty="0">
              <a:solidFill>
                <a:schemeClr val="bg1"/>
              </a:solidFill>
              <a:latin typeface="方正兰亭纤黑_GBK" panose="02000000000000000000"/>
            </a:endParaRPr>
          </a:p>
          <a:p>
            <a:endParaRPr lang="zh-CN" altLang="en-US" sz="1600" dirty="0">
              <a:solidFill>
                <a:schemeClr val="bg1"/>
              </a:solidFill>
              <a:latin typeface="方正兰亭纤黑_GBK" panose="02000000000000000000"/>
            </a:endParaRPr>
          </a:p>
        </p:txBody>
      </p:sp>
    </p:spTree>
    <p:extLst>
      <p:ext uri="{BB962C8B-B14F-4D97-AF65-F5344CB8AC3E}">
        <p14:creationId xmlns:p14="http://schemas.microsoft.com/office/powerpoint/2010/main" val="2156710436"/>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p:nvPr/>
        </p:nvSpPr>
        <p:spPr>
          <a:xfrm>
            <a:off x="1320452" y="2537150"/>
            <a:ext cx="285606" cy="1912620"/>
          </a:xfrm>
          <a:prstGeom prst="rect">
            <a:avLst/>
          </a:prstGeom>
        </p:spPr>
        <p:txBody>
          <a:bodyPr vert="horz" wrap="square" lIns="0" tIns="12092" rIns="0" bIns="0" rtlCol="0">
            <a:spAutoFit/>
          </a:bodyPr>
          <a:lstStyle/>
          <a:p>
            <a:pPr marL="12700" marR="5080" algn="just">
              <a:lnSpc>
                <a:spcPct val="101000"/>
              </a:lnSpc>
              <a:spcBef>
                <a:spcPts val="105"/>
              </a:spcBef>
            </a:pPr>
            <a:r>
              <a:rPr sz="2040" b="1" spc="20" dirty="0">
                <a:solidFill>
                  <a:srgbClr val="FFFFFF"/>
                </a:solidFill>
                <a:latin typeface="微软雅黑" panose="020B0503020204020204" pitchFamily="34" charset="-122"/>
                <a:cs typeface="微软雅黑" panose="020B0503020204020204" pitchFamily="34" charset="-122"/>
              </a:rPr>
              <a:t>岗 位 价 值 评 估</a:t>
            </a:r>
            <a:endParaRPr sz="2040">
              <a:latin typeface="微软雅黑" panose="020B0503020204020204" pitchFamily="34" charset="-122"/>
              <a:cs typeface="微软雅黑" panose="020B0503020204020204" pitchFamily="34" charset="-122"/>
            </a:endParaRPr>
          </a:p>
        </p:txBody>
      </p:sp>
      <p:sp>
        <p:nvSpPr>
          <p:cNvPr id="3" name="object 3"/>
          <p:cNvSpPr txBox="1">
            <a:spLocks noGrp="1"/>
          </p:cNvSpPr>
          <p:nvPr>
            <p:ph type="title"/>
          </p:nvPr>
        </p:nvSpPr>
        <p:spPr>
          <a:xfrm>
            <a:off x="2098413" y="1087195"/>
            <a:ext cx="4021517" cy="891540"/>
          </a:xfrm>
          <a:prstGeom prst="rect">
            <a:avLst/>
          </a:prstGeom>
        </p:spPr>
        <p:txBody>
          <a:bodyPr vert="horz" wrap="square" lIns="0" tIns="12092" rIns="0" bIns="0" rtlCol="0">
            <a:spAutoFit/>
          </a:bodyPr>
          <a:lstStyle/>
          <a:p>
            <a:pPr marL="12700">
              <a:lnSpc>
                <a:spcPct val="100000"/>
              </a:lnSpc>
              <a:spcBef>
                <a:spcPts val="105"/>
              </a:spcBef>
            </a:pPr>
            <a:r>
              <a:rPr spc="5" dirty="0"/>
              <a:t>岗位价值评估作业流程图</a:t>
            </a:r>
          </a:p>
        </p:txBody>
      </p:sp>
      <p:sp>
        <p:nvSpPr>
          <p:cNvPr id="4" name="object 4"/>
          <p:cNvSpPr/>
          <p:nvPr/>
        </p:nvSpPr>
        <p:spPr>
          <a:xfrm>
            <a:off x="2839630" y="3671879"/>
            <a:ext cx="861425" cy="522843"/>
          </a:xfrm>
          <a:custGeom>
            <a:avLst/>
            <a:gdLst/>
            <a:ahLst/>
            <a:cxnLst/>
            <a:rect l="l" t="t" r="r" b="b"/>
            <a:pathLst>
              <a:path w="949960" h="576579">
                <a:moveTo>
                  <a:pt x="0" y="576072"/>
                </a:moveTo>
                <a:lnTo>
                  <a:pt x="949451" y="0"/>
                </a:lnTo>
              </a:path>
            </a:pathLst>
          </a:custGeom>
          <a:ln w="16764">
            <a:solidFill>
              <a:srgbClr val="000000"/>
            </a:solidFill>
          </a:ln>
        </p:spPr>
        <p:txBody>
          <a:bodyPr wrap="square" lIns="0" tIns="0" rIns="0" bIns="0" rtlCol="0"/>
          <a:lstStyle/>
          <a:p>
            <a:endParaRPr sz="1630"/>
          </a:p>
        </p:txBody>
      </p:sp>
      <p:sp>
        <p:nvSpPr>
          <p:cNvPr id="5" name="object 5"/>
          <p:cNvSpPr/>
          <p:nvPr/>
        </p:nvSpPr>
        <p:spPr>
          <a:xfrm>
            <a:off x="3925854" y="3696756"/>
            <a:ext cx="1250678" cy="865455"/>
          </a:xfrm>
          <a:custGeom>
            <a:avLst/>
            <a:gdLst/>
            <a:ahLst/>
            <a:cxnLst/>
            <a:rect l="l" t="t" r="r" b="b"/>
            <a:pathLst>
              <a:path w="1379220" h="954404">
                <a:moveTo>
                  <a:pt x="0" y="0"/>
                </a:moveTo>
                <a:lnTo>
                  <a:pt x="1379220" y="954023"/>
                </a:lnTo>
              </a:path>
            </a:pathLst>
          </a:custGeom>
          <a:ln w="16764">
            <a:solidFill>
              <a:srgbClr val="000000"/>
            </a:solidFill>
          </a:ln>
        </p:spPr>
        <p:txBody>
          <a:bodyPr wrap="square" lIns="0" tIns="0" rIns="0" bIns="0" rtlCol="0"/>
          <a:lstStyle/>
          <a:p>
            <a:endParaRPr sz="1630"/>
          </a:p>
        </p:txBody>
      </p:sp>
      <p:sp>
        <p:nvSpPr>
          <p:cNvPr id="6" name="object 6"/>
          <p:cNvSpPr/>
          <p:nvPr/>
        </p:nvSpPr>
        <p:spPr>
          <a:xfrm>
            <a:off x="5401793" y="3371993"/>
            <a:ext cx="913823" cy="1253557"/>
          </a:xfrm>
          <a:custGeom>
            <a:avLst/>
            <a:gdLst/>
            <a:ahLst/>
            <a:cxnLst/>
            <a:rect l="l" t="t" r="r" b="b"/>
            <a:pathLst>
              <a:path w="1007745" h="1382395">
                <a:moveTo>
                  <a:pt x="0" y="1382268"/>
                </a:moveTo>
                <a:lnTo>
                  <a:pt x="1007363" y="0"/>
                </a:lnTo>
              </a:path>
            </a:pathLst>
          </a:custGeom>
          <a:ln w="16764">
            <a:solidFill>
              <a:srgbClr val="000000"/>
            </a:solidFill>
          </a:ln>
        </p:spPr>
        <p:txBody>
          <a:bodyPr wrap="square" lIns="0" tIns="0" rIns="0" bIns="0" rtlCol="0"/>
          <a:lstStyle/>
          <a:p>
            <a:endParaRPr sz="1630"/>
          </a:p>
        </p:txBody>
      </p:sp>
      <p:sp>
        <p:nvSpPr>
          <p:cNvPr id="7" name="object 7"/>
          <p:cNvSpPr txBox="1"/>
          <p:nvPr/>
        </p:nvSpPr>
        <p:spPr>
          <a:xfrm>
            <a:off x="2586730" y="4174915"/>
            <a:ext cx="253360" cy="248285"/>
          </a:xfrm>
          <a:prstGeom prst="rect">
            <a:avLst/>
          </a:prstGeom>
          <a:solidFill>
            <a:srgbClr val="5B9AD4"/>
          </a:solidFill>
        </p:spPr>
        <p:txBody>
          <a:bodyPr vert="horz" wrap="square" lIns="0" tIns="54126" rIns="0" bIns="0" rtlCol="0">
            <a:spAutoFit/>
          </a:bodyPr>
          <a:lstStyle/>
          <a:p>
            <a:pPr marL="95885">
              <a:lnSpc>
                <a:spcPct val="100000"/>
              </a:lnSpc>
              <a:spcBef>
                <a:spcPts val="470"/>
              </a:spcBef>
            </a:pPr>
            <a:r>
              <a:rPr sz="1270" b="1" dirty="0">
                <a:solidFill>
                  <a:srgbClr val="FFFFFF"/>
                </a:solidFill>
                <a:latin typeface="Calibri" panose="020F0502020204030204"/>
                <a:cs typeface="Calibri" panose="020F0502020204030204"/>
              </a:rPr>
              <a:t>1</a:t>
            </a:r>
            <a:endParaRPr sz="1270">
              <a:latin typeface="Calibri" panose="020F0502020204030204"/>
              <a:cs typeface="Calibri" panose="020F0502020204030204"/>
            </a:endParaRPr>
          </a:p>
        </p:txBody>
      </p:sp>
      <p:sp>
        <p:nvSpPr>
          <p:cNvPr id="8" name="object 8"/>
          <p:cNvSpPr txBox="1"/>
          <p:nvPr/>
        </p:nvSpPr>
        <p:spPr>
          <a:xfrm>
            <a:off x="3690921" y="3414834"/>
            <a:ext cx="236661" cy="227330"/>
          </a:xfrm>
          <a:prstGeom prst="rect">
            <a:avLst/>
          </a:prstGeom>
          <a:solidFill>
            <a:srgbClr val="5B9AD4"/>
          </a:solidFill>
        </p:spPr>
        <p:txBody>
          <a:bodyPr vert="horz" wrap="square" lIns="0" tIns="33397" rIns="0" bIns="0" rtlCol="0">
            <a:spAutoFit/>
          </a:bodyPr>
          <a:lstStyle/>
          <a:p>
            <a:pPr marL="85090">
              <a:lnSpc>
                <a:spcPct val="100000"/>
              </a:lnSpc>
              <a:spcBef>
                <a:spcPts val="290"/>
              </a:spcBef>
            </a:pPr>
            <a:r>
              <a:rPr sz="1270" b="1" dirty="0">
                <a:solidFill>
                  <a:srgbClr val="FFFFFF"/>
                </a:solidFill>
                <a:latin typeface="Calibri" panose="020F0502020204030204"/>
                <a:cs typeface="Calibri" panose="020F0502020204030204"/>
              </a:rPr>
              <a:t>2</a:t>
            </a:r>
            <a:endParaRPr sz="1270">
              <a:latin typeface="Calibri" panose="020F0502020204030204"/>
              <a:cs typeface="Calibri" panose="020F0502020204030204"/>
            </a:endParaRPr>
          </a:p>
        </p:txBody>
      </p:sp>
      <p:sp>
        <p:nvSpPr>
          <p:cNvPr id="9" name="object 9"/>
          <p:cNvSpPr txBox="1"/>
          <p:nvPr/>
        </p:nvSpPr>
        <p:spPr>
          <a:xfrm>
            <a:off x="5184825" y="4561865"/>
            <a:ext cx="268331" cy="247015"/>
          </a:xfrm>
          <a:prstGeom prst="rect">
            <a:avLst/>
          </a:prstGeom>
          <a:solidFill>
            <a:srgbClr val="5B9AD4"/>
          </a:solidFill>
        </p:spPr>
        <p:txBody>
          <a:bodyPr vert="horz" wrap="square" lIns="0" tIns="52974" rIns="0" bIns="0" rtlCol="0">
            <a:spAutoFit/>
          </a:bodyPr>
          <a:lstStyle/>
          <a:p>
            <a:pPr marL="1905" algn="ctr">
              <a:lnSpc>
                <a:spcPct val="100000"/>
              </a:lnSpc>
              <a:spcBef>
                <a:spcPts val="460"/>
              </a:spcBef>
            </a:pPr>
            <a:r>
              <a:rPr sz="1270" b="1" dirty="0">
                <a:solidFill>
                  <a:srgbClr val="FFFFFF"/>
                </a:solidFill>
                <a:latin typeface="Calibri" panose="020F0502020204030204"/>
                <a:cs typeface="Calibri" panose="020F0502020204030204"/>
              </a:rPr>
              <a:t>3</a:t>
            </a:r>
            <a:endParaRPr sz="1270">
              <a:latin typeface="Calibri" panose="020F0502020204030204"/>
              <a:cs typeface="Calibri" panose="020F0502020204030204"/>
            </a:endParaRPr>
          </a:p>
        </p:txBody>
      </p:sp>
      <p:sp>
        <p:nvSpPr>
          <p:cNvPr id="10" name="object 10"/>
          <p:cNvSpPr txBox="1"/>
          <p:nvPr/>
        </p:nvSpPr>
        <p:spPr>
          <a:xfrm>
            <a:off x="6315271" y="3074872"/>
            <a:ext cx="250481" cy="235585"/>
          </a:xfrm>
          <a:prstGeom prst="rect">
            <a:avLst/>
          </a:prstGeom>
          <a:solidFill>
            <a:srgbClr val="5B9AD4"/>
          </a:solidFill>
        </p:spPr>
        <p:txBody>
          <a:bodyPr vert="horz" wrap="square" lIns="0" tIns="41458" rIns="0" bIns="0" rtlCol="0">
            <a:spAutoFit/>
          </a:bodyPr>
          <a:lstStyle/>
          <a:p>
            <a:pPr algn="ctr">
              <a:lnSpc>
                <a:spcPct val="100000"/>
              </a:lnSpc>
              <a:spcBef>
                <a:spcPts val="360"/>
              </a:spcBef>
            </a:pPr>
            <a:r>
              <a:rPr sz="1270" b="1" dirty="0">
                <a:solidFill>
                  <a:srgbClr val="FFFFFF"/>
                </a:solidFill>
                <a:latin typeface="Calibri" panose="020F0502020204030204"/>
                <a:cs typeface="Calibri" panose="020F0502020204030204"/>
              </a:rPr>
              <a:t>4</a:t>
            </a:r>
            <a:endParaRPr sz="1270">
              <a:latin typeface="Calibri" panose="020F0502020204030204"/>
              <a:cs typeface="Calibri" panose="020F0502020204030204"/>
            </a:endParaRPr>
          </a:p>
        </p:txBody>
      </p:sp>
      <p:sp>
        <p:nvSpPr>
          <p:cNvPr id="11" name="object 11"/>
          <p:cNvSpPr txBox="1"/>
          <p:nvPr/>
        </p:nvSpPr>
        <p:spPr>
          <a:xfrm>
            <a:off x="7864454" y="3884703"/>
            <a:ext cx="240692" cy="230505"/>
          </a:xfrm>
          <a:prstGeom prst="rect">
            <a:avLst/>
          </a:prstGeom>
          <a:solidFill>
            <a:srgbClr val="5B9AD4"/>
          </a:solidFill>
        </p:spPr>
        <p:txBody>
          <a:bodyPr vert="horz" wrap="square" lIns="0" tIns="36276" rIns="0" bIns="0" rtlCol="0">
            <a:spAutoFit/>
          </a:bodyPr>
          <a:lstStyle/>
          <a:p>
            <a:pPr marL="86360">
              <a:lnSpc>
                <a:spcPct val="100000"/>
              </a:lnSpc>
              <a:spcBef>
                <a:spcPts val="315"/>
              </a:spcBef>
            </a:pPr>
            <a:r>
              <a:rPr sz="1270" b="1" dirty="0">
                <a:solidFill>
                  <a:srgbClr val="FFFFFF"/>
                </a:solidFill>
                <a:latin typeface="Calibri" panose="020F0502020204030204"/>
                <a:cs typeface="Calibri" panose="020F0502020204030204"/>
              </a:rPr>
              <a:t>5</a:t>
            </a:r>
            <a:endParaRPr sz="1270">
              <a:latin typeface="Calibri" panose="020F0502020204030204"/>
              <a:cs typeface="Calibri" panose="020F0502020204030204"/>
            </a:endParaRPr>
          </a:p>
        </p:txBody>
      </p:sp>
      <p:sp>
        <p:nvSpPr>
          <p:cNvPr id="12" name="object 12"/>
          <p:cNvSpPr/>
          <p:nvPr/>
        </p:nvSpPr>
        <p:spPr>
          <a:xfrm>
            <a:off x="6568171" y="3373376"/>
            <a:ext cx="1312866" cy="511327"/>
          </a:xfrm>
          <a:custGeom>
            <a:avLst/>
            <a:gdLst/>
            <a:ahLst/>
            <a:cxnLst/>
            <a:rect l="l" t="t" r="r" b="b"/>
            <a:pathLst>
              <a:path w="1447800" h="563879">
                <a:moveTo>
                  <a:pt x="0" y="0"/>
                </a:moveTo>
                <a:lnTo>
                  <a:pt x="1447800" y="563880"/>
                </a:lnTo>
              </a:path>
            </a:pathLst>
          </a:custGeom>
          <a:ln w="16764">
            <a:solidFill>
              <a:srgbClr val="000000"/>
            </a:solidFill>
          </a:ln>
        </p:spPr>
        <p:txBody>
          <a:bodyPr wrap="square" lIns="0" tIns="0" rIns="0" bIns="0" rtlCol="0"/>
          <a:lstStyle/>
          <a:p>
            <a:endParaRPr sz="1630"/>
          </a:p>
        </p:txBody>
      </p:sp>
      <p:sp>
        <p:nvSpPr>
          <p:cNvPr id="13" name="object 13"/>
          <p:cNvSpPr txBox="1"/>
          <p:nvPr/>
        </p:nvSpPr>
        <p:spPr>
          <a:xfrm>
            <a:off x="2340313" y="4587615"/>
            <a:ext cx="749140" cy="464185"/>
          </a:xfrm>
          <a:prstGeom prst="rect">
            <a:avLst/>
          </a:prstGeom>
        </p:spPr>
        <p:txBody>
          <a:bodyPr vert="horz" wrap="square" lIns="0" tIns="0" rIns="0" bIns="0" rtlCol="0">
            <a:spAutoFit/>
          </a:bodyPr>
          <a:lstStyle/>
          <a:p>
            <a:pPr marL="12700" marR="5080">
              <a:lnSpc>
                <a:spcPct val="107000"/>
              </a:lnSpc>
            </a:pPr>
            <a:r>
              <a:rPr sz="1405" b="1" spc="10" dirty="0">
                <a:latin typeface="微软雅黑" panose="020B0503020204020204" pitchFamily="34" charset="-122"/>
                <a:cs typeface="微软雅黑" panose="020B0503020204020204" pitchFamily="34" charset="-122"/>
              </a:rPr>
              <a:t>确定</a:t>
            </a:r>
            <a:r>
              <a:rPr sz="1405" b="1" spc="25" dirty="0">
                <a:latin typeface="微软雅黑" panose="020B0503020204020204" pitchFamily="34" charset="-122"/>
                <a:cs typeface="微软雅黑" panose="020B0503020204020204" pitchFamily="34" charset="-122"/>
              </a:rPr>
              <a:t>组织 挑</a:t>
            </a:r>
            <a:r>
              <a:rPr sz="1405" b="1" spc="10" dirty="0">
                <a:latin typeface="微软雅黑" panose="020B0503020204020204" pitchFamily="34" charset="-122"/>
                <a:cs typeface="微软雅黑" panose="020B0503020204020204" pitchFamily="34" charset="-122"/>
              </a:rPr>
              <a:t>选职</a:t>
            </a:r>
            <a:r>
              <a:rPr sz="1405" b="1" spc="30" dirty="0">
                <a:latin typeface="微软雅黑" panose="020B0503020204020204" pitchFamily="34" charset="-122"/>
                <a:cs typeface="微软雅黑" panose="020B0503020204020204" pitchFamily="34" charset="-122"/>
              </a:rPr>
              <a:t>位</a:t>
            </a:r>
            <a:endParaRPr sz="1405">
              <a:latin typeface="微软雅黑" panose="020B0503020204020204" pitchFamily="34" charset="-122"/>
              <a:cs typeface="微软雅黑" panose="020B0503020204020204" pitchFamily="34" charset="-122"/>
            </a:endParaRPr>
          </a:p>
        </p:txBody>
      </p:sp>
      <p:sp>
        <p:nvSpPr>
          <p:cNvPr id="14" name="object 14"/>
          <p:cNvSpPr txBox="1"/>
          <p:nvPr/>
        </p:nvSpPr>
        <p:spPr>
          <a:xfrm>
            <a:off x="4677200" y="4922080"/>
            <a:ext cx="1296744" cy="447675"/>
          </a:xfrm>
          <a:prstGeom prst="rect">
            <a:avLst/>
          </a:prstGeom>
        </p:spPr>
        <p:txBody>
          <a:bodyPr vert="horz" wrap="square" lIns="0" tIns="14971" rIns="0" bIns="0" rtlCol="0">
            <a:spAutoFit/>
          </a:bodyPr>
          <a:lstStyle/>
          <a:p>
            <a:pPr marL="12700">
              <a:lnSpc>
                <a:spcPct val="100000"/>
              </a:lnSpc>
              <a:spcBef>
                <a:spcPts val="130"/>
              </a:spcBef>
            </a:pPr>
            <a:r>
              <a:rPr sz="1405" b="1" spc="30" dirty="0">
                <a:latin typeface="微软雅黑" panose="020B0503020204020204" pitchFamily="34" charset="-122"/>
                <a:cs typeface="微软雅黑" panose="020B0503020204020204" pitchFamily="34" charset="-122"/>
              </a:rPr>
              <a:t>成立评</a:t>
            </a:r>
            <a:r>
              <a:rPr sz="1405" b="1" spc="-5" dirty="0">
                <a:latin typeface="微软雅黑" panose="020B0503020204020204" pitchFamily="34" charset="-122"/>
                <a:cs typeface="微软雅黑" panose="020B0503020204020204" pitchFamily="34" charset="-122"/>
              </a:rPr>
              <a:t>估</a:t>
            </a:r>
            <a:r>
              <a:rPr sz="1405" b="1" spc="30" dirty="0">
                <a:latin typeface="微软雅黑" panose="020B0503020204020204" pitchFamily="34" charset="-122"/>
                <a:cs typeface="微软雅黑" panose="020B0503020204020204" pitchFamily="34" charset="-122"/>
              </a:rPr>
              <a:t>委员会</a:t>
            </a:r>
            <a:endParaRPr sz="1405">
              <a:latin typeface="微软雅黑" panose="020B0503020204020204" pitchFamily="34" charset="-122"/>
              <a:cs typeface="微软雅黑" panose="020B0503020204020204" pitchFamily="34" charset="-122"/>
            </a:endParaRPr>
          </a:p>
        </p:txBody>
      </p:sp>
      <p:sp>
        <p:nvSpPr>
          <p:cNvPr id="15" name="object 15"/>
          <p:cNvSpPr txBox="1"/>
          <p:nvPr/>
        </p:nvSpPr>
        <p:spPr>
          <a:xfrm>
            <a:off x="7608286" y="4244956"/>
            <a:ext cx="753171" cy="231140"/>
          </a:xfrm>
          <a:prstGeom prst="rect">
            <a:avLst/>
          </a:prstGeom>
        </p:spPr>
        <p:txBody>
          <a:bodyPr vert="horz" wrap="square" lIns="0" tIns="14971" rIns="0" bIns="0" rtlCol="0">
            <a:spAutoFit/>
          </a:bodyPr>
          <a:lstStyle/>
          <a:p>
            <a:pPr marL="12700">
              <a:lnSpc>
                <a:spcPct val="100000"/>
              </a:lnSpc>
              <a:spcBef>
                <a:spcPts val="130"/>
              </a:spcBef>
            </a:pPr>
            <a:r>
              <a:rPr sz="1405" b="1" spc="30" dirty="0">
                <a:latin typeface="微软雅黑" panose="020B0503020204020204" pitchFamily="34" charset="-122"/>
                <a:cs typeface="微软雅黑" panose="020B0503020204020204" pitchFamily="34" charset="-122"/>
              </a:rPr>
              <a:t>进行评估</a:t>
            </a:r>
            <a:endParaRPr sz="1405">
              <a:latin typeface="微软雅黑" panose="020B0503020204020204" pitchFamily="34" charset="-122"/>
              <a:cs typeface="微软雅黑" panose="020B0503020204020204" pitchFamily="34" charset="-122"/>
            </a:endParaRPr>
          </a:p>
        </p:txBody>
      </p:sp>
      <p:sp>
        <p:nvSpPr>
          <p:cNvPr id="16" name="object 16"/>
          <p:cNvSpPr txBox="1"/>
          <p:nvPr/>
        </p:nvSpPr>
        <p:spPr>
          <a:xfrm>
            <a:off x="3176341" y="2854635"/>
            <a:ext cx="1296744" cy="464185"/>
          </a:xfrm>
          <a:prstGeom prst="rect">
            <a:avLst/>
          </a:prstGeom>
        </p:spPr>
        <p:txBody>
          <a:bodyPr vert="horz" wrap="square" lIns="0" tIns="0" rIns="0" bIns="0" rtlCol="0">
            <a:spAutoFit/>
          </a:bodyPr>
          <a:lstStyle/>
          <a:p>
            <a:pPr marL="311150" marR="5080" indent="-299085">
              <a:lnSpc>
                <a:spcPct val="107000"/>
              </a:lnSpc>
            </a:pPr>
            <a:r>
              <a:rPr sz="1405" b="1" spc="30" dirty="0">
                <a:latin typeface="微软雅黑" panose="020B0503020204020204" pitchFamily="34" charset="-122"/>
                <a:cs typeface="微软雅黑" panose="020B0503020204020204" pitchFamily="34" charset="-122"/>
              </a:rPr>
              <a:t>收集组</a:t>
            </a:r>
            <a:r>
              <a:rPr sz="1405" b="1" spc="-5" dirty="0">
                <a:latin typeface="微软雅黑" panose="020B0503020204020204" pitchFamily="34" charset="-122"/>
                <a:cs typeface="微软雅黑" panose="020B0503020204020204" pitchFamily="34" charset="-122"/>
              </a:rPr>
              <a:t>织</a:t>
            </a:r>
            <a:r>
              <a:rPr sz="1405" b="1" spc="25" dirty="0">
                <a:latin typeface="微软雅黑" panose="020B0503020204020204" pitchFamily="34" charset="-122"/>
                <a:cs typeface="微软雅黑" panose="020B0503020204020204" pitchFamily="34" charset="-122"/>
              </a:rPr>
              <a:t>信息与 </a:t>
            </a:r>
            <a:r>
              <a:rPr sz="1405" b="1" spc="10" dirty="0">
                <a:latin typeface="微软雅黑" panose="020B0503020204020204" pitchFamily="34" charset="-122"/>
                <a:cs typeface="微软雅黑" panose="020B0503020204020204" pitchFamily="34" charset="-122"/>
              </a:rPr>
              <a:t>职</a:t>
            </a:r>
            <a:r>
              <a:rPr sz="1405" b="1" spc="30" dirty="0">
                <a:latin typeface="微软雅黑" panose="020B0503020204020204" pitchFamily="34" charset="-122"/>
                <a:cs typeface="微软雅黑" panose="020B0503020204020204" pitchFamily="34" charset="-122"/>
              </a:rPr>
              <a:t>位描述</a:t>
            </a:r>
            <a:endParaRPr sz="1405">
              <a:latin typeface="微软雅黑" panose="020B0503020204020204" pitchFamily="34" charset="-122"/>
              <a:cs typeface="微软雅黑" panose="020B0503020204020204" pitchFamily="34" charset="-122"/>
            </a:endParaRPr>
          </a:p>
        </p:txBody>
      </p:sp>
      <p:sp>
        <p:nvSpPr>
          <p:cNvPr id="17" name="object 17"/>
          <p:cNvSpPr txBox="1"/>
          <p:nvPr/>
        </p:nvSpPr>
        <p:spPr>
          <a:xfrm>
            <a:off x="5987267" y="2784179"/>
            <a:ext cx="929947" cy="231140"/>
          </a:xfrm>
          <a:prstGeom prst="rect">
            <a:avLst/>
          </a:prstGeom>
        </p:spPr>
        <p:txBody>
          <a:bodyPr vert="horz" wrap="square" lIns="0" tIns="14971" rIns="0" bIns="0" rtlCol="0">
            <a:spAutoFit/>
          </a:bodyPr>
          <a:lstStyle/>
          <a:p>
            <a:pPr marL="12700">
              <a:lnSpc>
                <a:spcPct val="100000"/>
              </a:lnSpc>
              <a:spcBef>
                <a:spcPts val="130"/>
              </a:spcBef>
            </a:pPr>
            <a:r>
              <a:rPr sz="1405" b="1" spc="10" dirty="0">
                <a:latin typeface="微软雅黑" panose="020B0503020204020204" pitchFamily="34" charset="-122"/>
                <a:cs typeface="微软雅黑" panose="020B0503020204020204" pitchFamily="34" charset="-122"/>
              </a:rPr>
              <a:t>沟通</a:t>
            </a:r>
            <a:r>
              <a:rPr sz="1405" b="1" spc="30" dirty="0">
                <a:latin typeface="微软雅黑" panose="020B0503020204020204" pitchFamily="34" charset="-122"/>
                <a:cs typeface="微软雅黑" panose="020B0503020204020204" pitchFamily="34" charset="-122"/>
              </a:rPr>
              <a:t>与</a:t>
            </a:r>
            <a:r>
              <a:rPr sz="1405" b="1" spc="10" dirty="0">
                <a:latin typeface="微软雅黑" panose="020B0503020204020204" pitchFamily="34" charset="-122"/>
                <a:cs typeface="微软雅黑" panose="020B0503020204020204" pitchFamily="34" charset="-122"/>
              </a:rPr>
              <a:t>培</a:t>
            </a:r>
            <a:r>
              <a:rPr sz="1405" b="1" spc="30" dirty="0">
                <a:latin typeface="微软雅黑" panose="020B0503020204020204" pitchFamily="34" charset="-122"/>
                <a:cs typeface="微软雅黑" panose="020B0503020204020204" pitchFamily="34" charset="-122"/>
              </a:rPr>
              <a:t>训</a:t>
            </a:r>
            <a:endParaRPr sz="1405">
              <a:latin typeface="微软雅黑" panose="020B0503020204020204" pitchFamily="34" charset="-122"/>
              <a:cs typeface="微软雅黑" panose="020B0503020204020204" pitchFamily="34" charset="-122"/>
            </a:endParaRPr>
          </a:p>
        </p:txBody>
      </p:sp>
      <p:sp>
        <p:nvSpPr>
          <p:cNvPr id="18" name="object 18"/>
          <p:cNvSpPr txBox="1"/>
          <p:nvPr/>
        </p:nvSpPr>
        <p:spPr>
          <a:xfrm>
            <a:off x="9491027" y="2433640"/>
            <a:ext cx="250481" cy="235585"/>
          </a:xfrm>
          <a:prstGeom prst="rect">
            <a:avLst/>
          </a:prstGeom>
          <a:solidFill>
            <a:srgbClr val="5B9AD4"/>
          </a:solidFill>
        </p:spPr>
        <p:txBody>
          <a:bodyPr vert="horz" wrap="square" lIns="0" tIns="41458" rIns="0" bIns="0" rtlCol="0">
            <a:spAutoFit/>
          </a:bodyPr>
          <a:lstStyle/>
          <a:p>
            <a:pPr algn="ctr">
              <a:lnSpc>
                <a:spcPct val="100000"/>
              </a:lnSpc>
              <a:spcBef>
                <a:spcPts val="360"/>
              </a:spcBef>
            </a:pPr>
            <a:r>
              <a:rPr sz="1270" b="1" dirty="0">
                <a:solidFill>
                  <a:srgbClr val="FFFFFF"/>
                </a:solidFill>
                <a:latin typeface="Calibri" panose="020F0502020204030204"/>
                <a:cs typeface="Calibri" panose="020F0502020204030204"/>
              </a:rPr>
              <a:t>6</a:t>
            </a:r>
            <a:endParaRPr sz="1270">
              <a:latin typeface="Calibri" panose="020F0502020204030204"/>
              <a:cs typeface="Calibri" panose="020F0502020204030204"/>
            </a:endParaRPr>
          </a:p>
        </p:txBody>
      </p:sp>
      <p:sp>
        <p:nvSpPr>
          <p:cNvPr id="19" name="object 19"/>
          <p:cNvSpPr/>
          <p:nvPr/>
        </p:nvSpPr>
        <p:spPr>
          <a:xfrm>
            <a:off x="8092477" y="2582892"/>
            <a:ext cx="1398663" cy="1387723"/>
          </a:xfrm>
          <a:custGeom>
            <a:avLst/>
            <a:gdLst/>
            <a:ahLst/>
            <a:cxnLst/>
            <a:rect l="l" t="t" r="r" b="b"/>
            <a:pathLst>
              <a:path w="1542415" h="1530350">
                <a:moveTo>
                  <a:pt x="0" y="1530095"/>
                </a:moveTo>
                <a:lnTo>
                  <a:pt x="1542288" y="0"/>
                </a:lnTo>
              </a:path>
            </a:pathLst>
          </a:custGeom>
          <a:ln w="16764">
            <a:solidFill>
              <a:srgbClr val="000000"/>
            </a:solidFill>
          </a:ln>
        </p:spPr>
        <p:txBody>
          <a:bodyPr wrap="square" lIns="0" tIns="0" rIns="0" bIns="0" rtlCol="0"/>
          <a:lstStyle/>
          <a:p>
            <a:endParaRPr sz="1630"/>
          </a:p>
        </p:txBody>
      </p:sp>
      <p:sp>
        <p:nvSpPr>
          <p:cNvPr id="20" name="object 20"/>
          <p:cNvSpPr txBox="1"/>
          <p:nvPr/>
        </p:nvSpPr>
        <p:spPr>
          <a:xfrm>
            <a:off x="9421452" y="2853298"/>
            <a:ext cx="1114209" cy="452755"/>
          </a:xfrm>
          <a:prstGeom prst="rect">
            <a:avLst/>
          </a:prstGeom>
        </p:spPr>
        <p:txBody>
          <a:bodyPr vert="horz" wrap="square" lIns="0" tIns="10940" rIns="0" bIns="0" rtlCol="0">
            <a:spAutoFit/>
          </a:bodyPr>
          <a:lstStyle/>
          <a:p>
            <a:pPr marL="314325" marR="5080" indent="-302260">
              <a:lnSpc>
                <a:spcPct val="102000"/>
              </a:lnSpc>
              <a:spcBef>
                <a:spcPts val="95"/>
              </a:spcBef>
            </a:pPr>
            <a:r>
              <a:rPr sz="1405" b="1" spc="30" dirty="0">
                <a:latin typeface="微软雅黑" panose="020B0503020204020204" pitchFamily="34" charset="-122"/>
                <a:cs typeface="微软雅黑" panose="020B0503020204020204" pitchFamily="34" charset="-122"/>
              </a:rPr>
              <a:t>确认评</a:t>
            </a:r>
            <a:r>
              <a:rPr sz="1405" b="1" spc="-5" dirty="0">
                <a:latin typeface="微软雅黑" panose="020B0503020204020204" pitchFamily="34" charset="-122"/>
                <a:cs typeface="微软雅黑" panose="020B0503020204020204" pitchFamily="34" charset="-122"/>
              </a:rPr>
              <a:t>估</a:t>
            </a:r>
            <a:r>
              <a:rPr sz="1405" b="1" spc="25" dirty="0">
                <a:latin typeface="微软雅黑" panose="020B0503020204020204" pitchFamily="34" charset="-122"/>
                <a:cs typeface="微软雅黑" panose="020B0503020204020204" pitchFamily="34" charset="-122"/>
              </a:rPr>
              <a:t>结果 </a:t>
            </a:r>
            <a:r>
              <a:rPr sz="1405" b="1" spc="10" dirty="0">
                <a:latin typeface="微软雅黑" panose="020B0503020204020204" pitchFamily="34" charset="-122"/>
                <a:cs typeface="微软雅黑" panose="020B0503020204020204" pitchFamily="34" charset="-122"/>
              </a:rPr>
              <a:t>并应</a:t>
            </a:r>
            <a:r>
              <a:rPr sz="1405" b="1" spc="30" dirty="0">
                <a:latin typeface="微软雅黑" panose="020B0503020204020204" pitchFamily="34" charset="-122"/>
                <a:cs typeface="微软雅黑" panose="020B0503020204020204" pitchFamily="34" charset="-122"/>
              </a:rPr>
              <a:t>用</a:t>
            </a:r>
            <a:endParaRPr sz="1405">
              <a:latin typeface="微软雅黑" panose="020B0503020204020204" pitchFamily="34" charset="-122"/>
              <a:cs typeface="微软雅黑" panose="020B0503020204020204" pitchFamily="34" charset="-122"/>
            </a:endParaRPr>
          </a:p>
        </p:txBody>
      </p:sp>
      <p:sp>
        <p:nvSpPr>
          <p:cNvPr id="21" name="矩形 20"/>
          <p:cNvSpPr/>
          <p:nvPr/>
        </p:nvSpPr>
        <p:spPr>
          <a:xfrm>
            <a:off x="0" y="0"/>
            <a:ext cx="12192000" cy="6858000"/>
          </a:xfrm>
          <a:prstGeom prst="rect">
            <a:avLst/>
          </a:prstGeom>
          <a:gradFill flip="none" rotWithShape="1">
            <a:gsLst>
              <a:gs pos="0">
                <a:srgbClr val="449A63"/>
              </a:gs>
              <a:gs pos="100000">
                <a:srgbClr val="2B6640"/>
              </a:gs>
            </a:gsLst>
            <a:lin ang="189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等线" panose="02010600030101010101" charset="-122"/>
              <a:ea typeface="等线" panose="02010600030101010101" charset="-122"/>
              <a:cs typeface="+mn-cs"/>
            </a:endParaRPr>
          </a:p>
        </p:txBody>
      </p:sp>
      <p:pic>
        <p:nvPicPr>
          <p:cNvPr id="22" name="图形 11"/>
          <p:cNvPicPr>
            <a:picLocks noChangeAspect="1"/>
          </p:cNvPicPr>
          <p:nvPr/>
        </p:nvPicPr>
        <p:blipFill>
          <a:blip r:embed="rId2"/>
          <a:stretch>
            <a:fillRect/>
          </a:stretch>
        </p:blipFill>
        <p:spPr>
          <a:xfrm>
            <a:off x="9689719" y="315071"/>
            <a:ext cx="1964618" cy="686373"/>
          </a:xfrm>
          <a:prstGeom prst="rect">
            <a:avLst/>
          </a:prstGeom>
        </p:spPr>
      </p:pic>
      <p:sp>
        <p:nvSpPr>
          <p:cNvPr id="23" name="Freeform 5"/>
          <p:cNvSpPr>
            <a:spLocks noEditPoints="1"/>
          </p:cNvSpPr>
          <p:nvPr/>
        </p:nvSpPr>
        <p:spPr bwMode="auto">
          <a:xfrm>
            <a:off x="6727580" y="3361953"/>
            <a:ext cx="2656080" cy="3919940"/>
          </a:xfrm>
          <a:custGeom>
            <a:avLst/>
            <a:gdLst>
              <a:gd name="T0" fmla="*/ 286 w 286"/>
              <a:gd name="T1" fmla="*/ 229 h 421"/>
              <a:gd name="T2" fmla="*/ 265 w 286"/>
              <a:gd name="T3" fmla="*/ 163 h 421"/>
              <a:gd name="T4" fmla="*/ 176 w 286"/>
              <a:gd name="T5" fmla="*/ 0 h 421"/>
              <a:gd name="T6" fmla="*/ 109 w 286"/>
              <a:gd name="T7" fmla="*/ 38 h 421"/>
              <a:gd name="T8" fmla="*/ 170 w 286"/>
              <a:gd name="T9" fmla="*/ 31 h 421"/>
              <a:gd name="T10" fmla="*/ 250 w 286"/>
              <a:gd name="T11" fmla="*/ 146 h 421"/>
              <a:gd name="T12" fmla="*/ 186 w 286"/>
              <a:gd name="T13" fmla="*/ 116 h 421"/>
              <a:gd name="T14" fmla="*/ 83 w 286"/>
              <a:gd name="T15" fmla="*/ 42 h 421"/>
              <a:gd name="T16" fmla="*/ 34 w 286"/>
              <a:gd name="T17" fmla="*/ 101 h 421"/>
              <a:gd name="T18" fmla="*/ 88 w 286"/>
              <a:gd name="T19" fmla="*/ 73 h 421"/>
              <a:gd name="T20" fmla="*/ 169 w 286"/>
              <a:gd name="T21" fmla="*/ 115 h 421"/>
              <a:gd name="T22" fmla="*/ 0 w 286"/>
              <a:gd name="T23" fmla="*/ 237 h 421"/>
              <a:gd name="T24" fmla="*/ 159 w 286"/>
              <a:gd name="T25" fmla="*/ 343 h 421"/>
              <a:gd name="T26" fmla="*/ 130 w 286"/>
              <a:gd name="T27" fmla="*/ 421 h 421"/>
              <a:gd name="T28" fmla="*/ 269 w 286"/>
              <a:gd name="T29" fmla="*/ 290 h 421"/>
              <a:gd name="T30" fmla="*/ 268 w 286"/>
              <a:gd name="T31" fmla="*/ 290 h 421"/>
              <a:gd name="T32" fmla="*/ 286 w 286"/>
              <a:gd name="T33" fmla="*/ 229 h 421"/>
              <a:gd name="T34" fmla="*/ 109 w 286"/>
              <a:gd name="T35" fmla="*/ 224 h 421"/>
              <a:gd name="T36" fmla="*/ 140 w 286"/>
              <a:gd name="T37" fmla="*/ 193 h 421"/>
              <a:gd name="T38" fmla="*/ 171 w 286"/>
              <a:gd name="T39" fmla="*/ 224 h 421"/>
              <a:gd name="T40" fmla="*/ 140 w 286"/>
              <a:gd name="T41" fmla="*/ 255 h 421"/>
              <a:gd name="T42" fmla="*/ 109 w 286"/>
              <a:gd name="T43" fmla="*/ 224 h 4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286" h="421">
                <a:moveTo>
                  <a:pt x="286" y="229"/>
                </a:moveTo>
                <a:cubicBezTo>
                  <a:pt x="286" y="204"/>
                  <a:pt x="278" y="182"/>
                  <a:pt x="265" y="163"/>
                </a:cubicBezTo>
                <a:cubicBezTo>
                  <a:pt x="258" y="137"/>
                  <a:pt x="229" y="39"/>
                  <a:pt x="176" y="0"/>
                </a:cubicBezTo>
                <a:cubicBezTo>
                  <a:pt x="109" y="38"/>
                  <a:pt x="109" y="38"/>
                  <a:pt x="109" y="38"/>
                </a:cubicBezTo>
                <a:cubicBezTo>
                  <a:pt x="109" y="38"/>
                  <a:pt x="158" y="57"/>
                  <a:pt x="170" y="31"/>
                </a:cubicBezTo>
                <a:cubicBezTo>
                  <a:pt x="180" y="8"/>
                  <a:pt x="232" y="88"/>
                  <a:pt x="250" y="146"/>
                </a:cubicBezTo>
                <a:cubicBezTo>
                  <a:pt x="233" y="130"/>
                  <a:pt x="211" y="119"/>
                  <a:pt x="186" y="116"/>
                </a:cubicBezTo>
                <a:cubicBezTo>
                  <a:pt x="159" y="86"/>
                  <a:pt x="121" y="53"/>
                  <a:pt x="83" y="42"/>
                </a:cubicBezTo>
                <a:cubicBezTo>
                  <a:pt x="34" y="101"/>
                  <a:pt x="34" y="101"/>
                  <a:pt x="34" y="101"/>
                </a:cubicBezTo>
                <a:cubicBezTo>
                  <a:pt x="34" y="101"/>
                  <a:pt x="87" y="101"/>
                  <a:pt x="88" y="73"/>
                </a:cubicBezTo>
                <a:cubicBezTo>
                  <a:pt x="90" y="54"/>
                  <a:pt x="132" y="81"/>
                  <a:pt x="169" y="115"/>
                </a:cubicBezTo>
                <a:cubicBezTo>
                  <a:pt x="106" y="117"/>
                  <a:pt x="0" y="175"/>
                  <a:pt x="0" y="237"/>
                </a:cubicBezTo>
                <a:cubicBezTo>
                  <a:pt x="0" y="296"/>
                  <a:pt x="95" y="337"/>
                  <a:pt x="159" y="343"/>
                </a:cubicBezTo>
                <a:cubicBezTo>
                  <a:pt x="154" y="395"/>
                  <a:pt x="130" y="421"/>
                  <a:pt x="130" y="421"/>
                </a:cubicBezTo>
                <a:cubicBezTo>
                  <a:pt x="228" y="375"/>
                  <a:pt x="269" y="290"/>
                  <a:pt x="269" y="290"/>
                </a:cubicBezTo>
                <a:cubicBezTo>
                  <a:pt x="268" y="290"/>
                  <a:pt x="268" y="290"/>
                  <a:pt x="268" y="290"/>
                </a:cubicBezTo>
                <a:cubicBezTo>
                  <a:pt x="280" y="273"/>
                  <a:pt x="286" y="252"/>
                  <a:pt x="286" y="229"/>
                </a:cubicBezTo>
                <a:moveTo>
                  <a:pt x="109" y="224"/>
                </a:moveTo>
                <a:cubicBezTo>
                  <a:pt x="109" y="207"/>
                  <a:pt x="123" y="193"/>
                  <a:pt x="140" y="193"/>
                </a:cubicBezTo>
                <a:cubicBezTo>
                  <a:pt x="157" y="193"/>
                  <a:pt x="171" y="207"/>
                  <a:pt x="171" y="224"/>
                </a:cubicBezTo>
                <a:cubicBezTo>
                  <a:pt x="171" y="241"/>
                  <a:pt x="157" y="255"/>
                  <a:pt x="140" y="255"/>
                </a:cubicBezTo>
                <a:cubicBezTo>
                  <a:pt x="123" y="255"/>
                  <a:pt x="109" y="241"/>
                  <a:pt x="109" y="224"/>
                </a:cubicBezTo>
              </a:path>
            </a:pathLst>
          </a:custGeom>
          <a:solidFill>
            <a:schemeClr val="bg1">
              <a:alpha val="10000"/>
            </a:schemeClr>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black"/>
              </a:solidFill>
              <a:effectLst/>
              <a:uLnTx/>
              <a:uFillTx/>
              <a:latin typeface="等线" panose="02010600030101010101" charset="-122"/>
              <a:ea typeface="等线" panose="02010600030101010101" charset="-122"/>
              <a:cs typeface="+mn-cs"/>
            </a:endParaRPr>
          </a:p>
        </p:txBody>
      </p:sp>
      <p:sp>
        <p:nvSpPr>
          <p:cNvPr id="24" name="Freeform 6"/>
          <p:cNvSpPr>
            <a:spLocks noEditPoints="1"/>
          </p:cNvSpPr>
          <p:nvPr/>
        </p:nvSpPr>
        <p:spPr bwMode="auto">
          <a:xfrm>
            <a:off x="9225678" y="2310382"/>
            <a:ext cx="2656080" cy="3919940"/>
          </a:xfrm>
          <a:custGeom>
            <a:avLst/>
            <a:gdLst>
              <a:gd name="T0" fmla="*/ 0 w 286"/>
              <a:gd name="T1" fmla="*/ 229 h 421"/>
              <a:gd name="T2" fmla="*/ 21 w 286"/>
              <a:gd name="T3" fmla="*/ 163 h 421"/>
              <a:gd name="T4" fmla="*/ 110 w 286"/>
              <a:gd name="T5" fmla="*/ 0 h 421"/>
              <a:gd name="T6" fmla="*/ 177 w 286"/>
              <a:gd name="T7" fmla="*/ 38 h 421"/>
              <a:gd name="T8" fmla="*/ 116 w 286"/>
              <a:gd name="T9" fmla="*/ 30 h 421"/>
              <a:gd name="T10" fmla="*/ 36 w 286"/>
              <a:gd name="T11" fmla="*/ 146 h 421"/>
              <a:gd name="T12" fmla="*/ 100 w 286"/>
              <a:gd name="T13" fmla="*/ 116 h 421"/>
              <a:gd name="T14" fmla="*/ 203 w 286"/>
              <a:gd name="T15" fmla="*/ 42 h 421"/>
              <a:gd name="T16" fmla="*/ 252 w 286"/>
              <a:gd name="T17" fmla="*/ 101 h 421"/>
              <a:gd name="T18" fmla="*/ 198 w 286"/>
              <a:gd name="T19" fmla="*/ 72 h 421"/>
              <a:gd name="T20" fmla="*/ 117 w 286"/>
              <a:gd name="T21" fmla="*/ 115 h 421"/>
              <a:gd name="T22" fmla="*/ 286 w 286"/>
              <a:gd name="T23" fmla="*/ 237 h 421"/>
              <a:gd name="T24" fmla="*/ 127 w 286"/>
              <a:gd name="T25" fmla="*/ 342 h 421"/>
              <a:gd name="T26" fmla="*/ 156 w 286"/>
              <a:gd name="T27" fmla="*/ 421 h 421"/>
              <a:gd name="T28" fmla="*/ 17 w 286"/>
              <a:gd name="T29" fmla="*/ 290 h 421"/>
              <a:gd name="T30" fmla="*/ 18 w 286"/>
              <a:gd name="T31" fmla="*/ 290 h 421"/>
              <a:gd name="T32" fmla="*/ 0 w 286"/>
              <a:gd name="T33" fmla="*/ 229 h 421"/>
              <a:gd name="T34" fmla="*/ 177 w 286"/>
              <a:gd name="T35" fmla="*/ 224 h 421"/>
              <a:gd name="T36" fmla="*/ 146 w 286"/>
              <a:gd name="T37" fmla="*/ 193 h 421"/>
              <a:gd name="T38" fmla="*/ 115 w 286"/>
              <a:gd name="T39" fmla="*/ 224 h 421"/>
              <a:gd name="T40" fmla="*/ 146 w 286"/>
              <a:gd name="T41" fmla="*/ 254 h 421"/>
              <a:gd name="T42" fmla="*/ 177 w 286"/>
              <a:gd name="T43" fmla="*/ 224 h 4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286" h="421">
                <a:moveTo>
                  <a:pt x="0" y="229"/>
                </a:moveTo>
                <a:cubicBezTo>
                  <a:pt x="0" y="204"/>
                  <a:pt x="8" y="182"/>
                  <a:pt x="21" y="163"/>
                </a:cubicBezTo>
                <a:cubicBezTo>
                  <a:pt x="28" y="137"/>
                  <a:pt x="57" y="39"/>
                  <a:pt x="110" y="0"/>
                </a:cubicBezTo>
                <a:cubicBezTo>
                  <a:pt x="177" y="38"/>
                  <a:pt x="177" y="38"/>
                  <a:pt x="177" y="38"/>
                </a:cubicBezTo>
                <a:cubicBezTo>
                  <a:pt x="177" y="38"/>
                  <a:pt x="128" y="57"/>
                  <a:pt x="116" y="30"/>
                </a:cubicBezTo>
                <a:cubicBezTo>
                  <a:pt x="106" y="8"/>
                  <a:pt x="54" y="88"/>
                  <a:pt x="36" y="146"/>
                </a:cubicBezTo>
                <a:cubicBezTo>
                  <a:pt x="53" y="130"/>
                  <a:pt x="75" y="119"/>
                  <a:pt x="100" y="116"/>
                </a:cubicBezTo>
                <a:cubicBezTo>
                  <a:pt x="127" y="86"/>
                  <a:pt x="165" y="52"/>
                  <a:pt x="203" y="42"/>
                </a:cubicBezTo>
                <a:cubicBezTo>
                  <a:pt x="252" y="101"/>
                  <a:pt x="252" y="101"/>
                  <a:pt x="252" y="101"/>
                </a:cubicBezTo>
                <a:cubicBezTo>
                  <a:pt x="252" y="101"/>
                  <a:pt x="199" y="101"/>
                  <a:pt x="198" y="72"/>
                </a:cubicBezTo>
                <a:cubicBezTo>
                  <a:pt x="197" y="54"/>
                  <a:pt x="154" y="81"/>
                  <a:pt x="117" y="115"/>
                </a:cubicBezTo>
                <a:cubicBezTo>
                  <a:pt x="180" y="117"/>
                  <a:pt x="286" y="175"/>
                  <a:pt x="286" y="237"/>
                </a:cubicBezTo>
                <a:cubicBezTo>
                  <a:pt x="286" y="296"/>
                  <a:pt x="191" y="337"/>
                  <a:pt x="127" y="342"/>
                </a:cubicBezTo>
                <a:cubicBezTo>
                  <a:pt x="132" y="395"/>
                  <a:pt x="156" y="421"/>
                  <a:pt x="156" y="421"/>
                </a:cubicBezTo>
                <a:cubicBezTo>
                  <a:pt x="58" y="375"/>
                  <a:pt x="17" y="290"/>
                  <a:pt x="17" y="290"/>
                </a:cubicBezTo>
                <a:cubicBezTo>
                  <a:pt x="18" y="290"/>
                  <a:pt x="18" y="290"/>
                  <a:pt x="18" y="290"/>
                </a:cubicBezTo>
                <a:cubicBezTo>
                  <a:pt x="6" y="272"/>
                  <a:pt x="0" y="251"/>
                  <a:pt x="0" y="229"/>
                </a:cubicBezTo>
                <a:moveTo>
                  <a:pt x="177" y="224"/>
                </a:moveTo>
                <a:cubicBezTo>
                  <a:pt x="177" y="207"/>
                  <a:pt x="163" y="193"/>
                  <a:pt x="146" y="193"/>
                </a:cubicBezTo>
                <a:cubicBezTo>
                  <a:pt x="129" y="193"/>
                  <a:pt x="115" y="207"/>
                  <a:pt x="115" y="224"/>
                </a:cubicBezTo>
                <a:cubicBezTo>
                  <a:pt x="115" y="241"/>
                  <a:pt x="129" y="254"/>
                  <a:pt x="146" y="254"/>
                </a:cubicBezTo>
                <a:cubicBezTo>
                  <a:pt x="163" y="254"/>
                  <a:pt x="177" y="241"/>
                  <a:pt x="177" y="224"/>
                </a:cubicBezTo>
              </a:path>
            </a:pathLst>
          </a:custGeom>
          <a:solidFill>
            <a:schemeClr val="bg1">
              <a:alpha val="10000"/>
            </a:schemeClr>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black"/>
              </a:solidFill>
              <a:effectLst/>
              <a:uLnTx/>
              <a:uFillTx/>
              <a:latin typeface="等线" panose="02010600030101010101" charset="-122"/>
              <a:ea typeface="等线" panose="02010600030101010101" charset="-122"/>
              <a:cs typeface="+mn-cs"/>
            </a:endParaRPr>
          </a:p>
        </p:txBody>
      </p:sp>
      <p:sp>
        <p:nvSpPr>
          <p:cNvPr id="26" name="矩形 25"/>
          <p:cNvSpPr/>
          <p:nvPr/>
        </p:nvSpPr>
        <p:spPr>
          <a:xfrm>
            <a:off x="1062039" y="1448336"/>
            <a:ext cx="5105399" cy="1446550"/>
          </a:xfrm>
          <a:prstGeom prst="rect">
            <a:avLst/>
          </a:prstGeom>
          <a:effectLst>
            <a:outerShdw blurRad="76200" dist="38100" dir="2700000" sx="101000" sy="101000" algn="tl" rotWithShape="0">
              <a:schemeClr val="tx1">
                <a:alpha val="40000"/>
              </a:schemeClr>
            </a:outerShdw>
          </a:effectLst>
        </p:spPr>
        <p:txBody>
          <a:bodyPr wrap="square">
            <a:spAutoFit/>
          </a:bodyPr>
          <a:lstStyle/>
          <a:p>
            <a:pPr algn="dist"/>
            <a:r>
              <a:rPr lang="zh-CN" altLang="en-US" sz="8800" b="1" spc="600">
                <a:ln w="12700">
                  <a:noFill/>
                </a:ln>
                <a:solidFill>
                  <a:schemeClr val="bg1"/>
                </a:solidFill>
                <a:latin typeface="微软雅黑" panose="020B0503020204020204" pitchFamily="34" charset="-122"/>
                <a:ea typeface="微软雅黑" panose="020B0503020204020204" pitchFamily="34" charset="-122"/>
              </a:rPr>
              <a:t>感谢观看</a:t>
            </a:r>
            <a:endParaRPr lang="zh-CN" altLang="en-US" sz="8800">
              <a:ln w="12700">
                <a:noFill/>
              </a:ln>
              <a:solidFill>
                <a:schemeClr val="bg1"/>
              </a:solidFill>
            </a:endParaRPr>
          </a:p>
        </p:txBody>
      </p:sp>
      <p:sp>
        <p:nvSpPr>
          <p:cNvPr id="34" name="矩形 33"/>
          <p:cNvSpPr/>
          <p:nvPr/>
        </p:nvSpPr>
        <p:spPr>
          <a:xfrm>
            <a:off x="1062039" y="3179414"/>
            <a:ext cx="6772274" cy="1200329"/>
          </a:xfrm>
          <a:prstGeom prst="rect">
            <a:avLst/>
          </a:prstGeom>
          <a:effectLst>
            <a:outerShdw blurRad="76200" dist="38100" dir="2700000" sx="101000" sy="101000" algn="tl" rotWithShape="0">
              <a:schemeClr val="tx1">
                <a:alpha val="40000"/>
              </a:schemeClr>
            </a:outerShdw>
          </a:effectLst>
        </p:spPr>
        <p:txBody>
          <a:bodyPr wrap="square">
            <a:spAutoFit/>
          </a:bodyPr>
          <a:lstStyle/>
          <a:p>
            <a:pPr algn="dist"/>
            <a:r>
              <a:rPr lang="en-US" altLang="zh-CN" sz="7200" b="1" spc="600">
                <a:ln w="12700">
                  <a:noFill/>
                </a:ln>
                <a:solidFill>
                  <a:schemeClr val="bg1"/>
                </a:solidFill>
                <a:latin typeface="微软雅黑" panose="020B0503020204020204" pitchFamily="34" charset="-122"/>
                <a:ea typeface="微软雅黑" panose="020B0503020204020204" pitchFamily="34" charset="-122"/>
              </a:rPr>
              <a:t>THANK YOU</a:t>
            </a:r>
            <a:endParaRPr lang="zh-CN" altLang="en-US" sz="7200">
              <a:ln w="12700">
                <a:noFill/>
              </a:ln>
              <a:solidFill>
                <a:schemeClr val="bg1"/>
              </a:solidFill>
            </a:endParaRPr>
          </a:p>
        </p:txBody>
      </p:sp>
    </p:spTree>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
</file>

<file path=ppt/tags/tag1.xml><?xml version="1.0" encoding="utf-8"?>
<p:tagLst xmlns:a="http://schemas.openxmlformats.org/drawingml/2006/main" xmlns:r="http://schemas.openxmlformats.org/officeDocument/2006/relationships" xmlns:p="http://schemas.openxmlformats.org/presentationml/2006/main">
  <p:tag name="TIMING" val="|0.8|0.8|0.9|1"/>
</p:tagLst>
</file>

<file path=ppt/tags/tag2.xml><?xml version="1.0" encoding="utf-8"?>
<p:tagLst xmlns:a="http://schemas.openxmlformats.org/drawingml/2006/main" xmlns:r="http://schemas.openxmlformats.org/officeDocument/2006/relationships" xmlns:p="http://schemas.openxmlformats.org/presentationml/2006/main">
  <p:tag name="TIMING" val="|0.8|0.8|0.9|1"/>
</p:tagLst>
</file>

<file path=ppt/tags/tag3.xml><?xml version="1.0" encoding="utf-8"?>
<p:tagLst xmlns:a="http://schemas.openxmlformats.org/drawingml/2006/main" xmlns:r="http://schemas.openxmlformats.org/officeDocument/2006/relationships" xmlns:p="http://schemas.openxmlformats.org/presentationml/2006/main">
  <p:tag name="TIMING" val="|0.6|0.7|2.1|2|1.9|2.1"/>
</p:tagLst>
</file>

<file path=ppt/tags/tag4.xml><?xml version="1.0" encoding="utf-8"?>
<p:tagLst xmlns:a="http://schemas.openxmlformats.org/drawingml/2006/main" xmlns:r="http://schemas.openxmlformats.org/officeDocument/2006/relationships" xmlns:p="http://schemas.openxmlformats.org/presentationml/2006/main">
  <p:tag name="TIMING" val="|0.6|0.7|2.1|2|1.9|2.1"/>
</p:tagLst>
</file>

<file path=ppt/tags/tag5.xml><?xml version="1.0" encoding="utf-8"?>
<p:tagLst xmlns:a="http://schemas.openxmlformats.org/drawingml/2006/main" xmlns:r="http://schemas.openxmlformats.org/officeDocument/2006/relationships" xmlns:p="http://schemas.openxmlformats.org/presentationml/2006/main">
  <p:tag name="TIMING" val="|0.6|0.7|2.1|2|1.9|2.1"/>
</p:tagLst>
</file>

<file path=ppt/tags/tag6.xml><?xml version="1.0" encoding="utf-8"?>
<p:tagLst xmlns:a="http://schemas.openxmlformats.org/drawingml/2006/main" xmlns:r="http://schemas.openxmlformats.org/officeDocument/2006/relationships" xmlns:p="http://schemas.openxmlformats.org/presentationml/2006/main">
  <p:tag name="KSO_WM_BEAUTIFY_FLAG" val="#wm#"/>
  <p:tag name="KSO_WM_TEMPLATE_CATEGORY" val="diagram"/>
  <p:tag name="KSO_WM_TEMPLATE_INDEX" val="20188038"/>
  <p:tag name="KSO_WM_SLIDE_ID" val="diagram20188038_2"/>
  <p:tag name="KSO_WM_TEMPLATE_SUBCATEGORY" val="0"/>
  <p:tag name="KSO_WM_TEMPLATE_MASTER_TYPE" val="0"/>
  <p:tag name="KSO_WM_TEMPLATE_COLOR_TYPE" val="0"/>
  <p:tag name="KSO_WM_SLIDE_TYPE" val="text"/>
  <p:tag name="KSO_WM_SLIDE_SUBTYPE" val="diag"/>
  <p:tag name="KSO_WM_SLIDE_ITEM_CNT" val="4"/>
  <p:tag name="KSO_WM_SLIDE_INDEX" val="2"/>
  <p:tag name="KSO_WM_TEMPLATE_MASTER_THUMB_INDEX" val="0"/>
  <p:tag name="KSO_WM_UNIT_SHOW_EDIT_AREA_INDICATION" val="0"/>
  <p:tag name="KSO_WM_SLIDE_SIZE" val="835.027*540"/>
  <p:tag name="KSO_WM_SLIDE_POSITION" val="56.1324*0"/>
  <p:tag name="KSO_WM_DIAGRAM_GROUP_CODE" val="r1-1"/>
  <p:tag name="KSO_WM_SLIDE_DIAGTYPE" val="r"/>
  <p:tag name="KSO_WM_TAG_VERSION" val="1.0"/>
  <p:tag name="KSO_WM_SLIDE_LAYOUT" val="r"/>
  <p:tag name="KSO_WM_SLIDE_LAYOUT_CNT" val="1"/>
</p:tagLst>
</file>

<file path=ppt/tags/tag7.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_NEED_ADD_PATH_ANIM" val="0"/>
  <p:tag name="KSO_WM_UNIT_DIAGRAM_ISREFERUNIT" val="0"/>
  <p:tag name="KSO_WM_DIAGRAM_GROUP_CODE" val="r1-1"/>
  <p:tag name="KSO_WM_UNIT_TYPE" val="i"/>
  <p:tag name="KSO_WM_UNIT_INDEX" val="2"/>
  <p:tag name="KSO_WM_UNIT_ID" val="diagram20188038_2*i*2"/>
  <p:tag name="KSO_WM_TEMPLATE_CATEGORY" val="diagram"/>
  <p:tag name="KSO_WM_TEMPLATE_INDEX" val="20188038"/>
  <p:tag name="KSO_WM_UNIT_LAYERLEVEL" val="1"/>
  <p:tag name="KSO_WM_TAG_VERSION" val="1.0"/>
  <p:tag name="KSO_WM_BEAUTIFY_FLAG" val="#wm#"/>
  <p:tag name="KSO_WM_UNIT_DIAGRAM_CONTRAST_TITLE_CNT" val="2"/>
  <p:tag name="KSO_WM_UNIT_DIAGRAM_DIMENSION_TITLE_CNT" val="2"/>
  <p:tag name="KSO_WM_UNIT_USESOURCEFORMAT_APPLY" val="1"/>
</p:tagLst>
</file>

<file path=ppt/tags/tag8.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_NEED_ADD_PATH_ANIM" val="0"/>
  <p:tag name="KSO_WM_UNIT_DIAGRAM_ISREFERUNIT" val="0"/>
  <p:tag name="KSO_WM_DIAGRAM_GROUP_CODE" val="r1-1"/>
  <p:tag name="KSO_WM_UNIT_TYPE" val="r_i"/>
  <p:tag name="KSO_WM_UNIT_INDEX" val="1_58"/>
  <p:tag name="KSO_WM_UNIT_ID" val="diagram20188038_2*r_i*1_58"/>
  <p:tag name="KSO_WM_TEMPLATE_CATEGORY" val="diagram"/>
  <p:tag name="KSO_WM_TEMPLATE_INDEX" val="20188038"/>
  <p:tag name="KSO_WM_UNIT_LAYERLEVEL" val="1_1"/>
  <p:tag name="KSO_WM_TAG_VERSION" val="1.0"/>
  <p:tag name="KSO_WM_BEAUTIFY_FLAG" val="#wm#"/>
  <p:tag name="KSO_WM_UNIT_DIAGRAM_CONTRAST_TITLE_CNT" val="2"/>
  <p:tag name="KSO_WM_UNIT_DIAGRAM_DIMENSION_TITLE_CNT" val="2"/>
  <p:tag name="KSO_WM_UNIT_LINE_FORE_SCHEMECOLOR_INDEX" val="14"/>
  <p:tag name="KSO_WM_UNIT_LINE_FILL_TYPE" val="2"/>
  <p:tag name="KSO_WM_UNIT_USESOURCEFORMAT_APPLY" val="1"/>
</p:tagLst>
</file>

<file path=ppt/tags/tag9.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_NEED_ADD_PATH_ANIM" val="0"/>
  <p:tag name="KSO_WM_UNIT_DIAGRAM_ISREFERUNIT" val="0"/>
  <p:tag name="KSO_WM_DIAGRAM_GROUP_CODE" val="r1-1"/>
  <p:tag name="KSO_WM_UNIT_TYPE" val="r_i"/>
  <p:tag name="KSO_WM_UNIT_INDEX" val="1_59"/>
  <p:tag name="KSO_WM_UNIT_ID" val="diagram20188038_2*r_i*1_59"/>
  <p:tag name="KSO_WM_TEMPLATE_CATEGORY" val="diagram"/>
  <p:tag name="KSO_WM_TEMPLATE_INDEX" val="20188038"/>
  <p:tag name="KSO_WM_UNIT_LAYERLEVEL" val="1_1"/>
  <p:tag name="KSO_WM_TAG_VERSION" val="1.0"/>
  <p:tag name="KSO_WM_BEAUTIFY_FLAG" val="#wm#"/>
  <p:tag name="KSO_WM_UNIT_DIAGRAM_CONTRAST_TITLE_CNT" val="2"/>
  <p:tag name="KSO_WM_UNIT_DIAGRAM_DIMENSION_TITLE_CNT" val="2"/>
  <p:tag name="KSO_WM_UNIT_LINE_FORE_SCHEMECOLOR_INDEX" val="14"/>
  <p:tag name="KSO_WM_UNIT_LINE_FILL_TYPE" val="2"/>
  <p:tag name="KSO_WM_UNIT_USESOURCEFORMAT_APPLY" val="1"/>
</p:tagLst>
</file>

<file path=ppt/tags/tag10.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_NEED_ADD_PATH_ANIM" val="0"/>
  <p:tag name="KSO_WM_UNIT_DIAGRAM_ISREFERUNIT" val="0"/>
  <p:tag name="KSO_WM_DIAGRAM_GROUP_CODE" val="r1-1"/>
  <p:tag name="KSO_WM_UNIT_TYPE" val="r_i"/>
  <p:tag name="KSO_WM_UNIT_INDEX" val="1_60"/>
  <p:tag name="KSO_WM_UNIT_ID" val="diagram20188038_2*r_i*1_60"/>
  <p:tag name="KSO_WM_TEMPLATE_CATEGORY" val="diagram"/>
  <p:tag name="KSO_WM_TEMPLATE_INDEX" val="20188038"/>
  <p:tag name="KSO_WM_UNIT_LAYERLEVEL" val="1_1"/>
  <p:tag name="KSO_WM_TAG_VERSION" val="1.0"/>
  <p:tag name="KSO_WM_BEAUTIFY_FLAG" val="#wm#"/>
  <p:tag name="KSO_WM_UNIT_DIAGRAM_CONTRAST_TITLE_CNT" val="2"/>
  <p:tag name="KSO_WM_UNIT_DIAGRAM_DIMENSION_TITLE_CNT" val="2"/>
  <p:tag name="KSO_WM_UNIT_FILL_FORE_SCHEMECOLOR_INDEX" val="14"/>
  <p:tag name="KSO_WM_UNIT_FILL_TYPE" val="1"/>
  <p:tag name="KSO_WM_UNIT_TEXT_FILL_FORE_SCHEMECOLOR_INDEX" val="2"/>
  <p:tag name="KSO_WM_UNIT_TEXT_FILL_TYPE" val="1"/>
  <p:tag name="KSO_WM_UNIT_USESOURCEFORMAT_APPLY" val="1"/>
</p:tagLst>
</file>

<file path=ppt/tags/tag11.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_NEED_ADD_PATH_ANIM" val="0"/>
  <p:tag name="KSO_WM_UNIT_DIAGRAM_ISREFERUNIT" val="0"/>
  <p:tag name="KSO_WM_DIAGRAM_GROUP_CODE" val="r1-1"/>
  <p:tag name="KSO_WM_UNIT_TYPE" val="r_i"/>
  <p:tag name="KSO_WM_UNIT_INDEX" val="1_61"/>
  <p:tag name="KSO_WM_UNIT_ID" val="diagram20188038_2*r_i*1_61"/>
  <p:tag name="KSO_WM_TEMPLATE_CATEGORY" val="diagram"/>
  <p:tag name="KSO_WM_TEMPLATE_INDEX" val="20188038"/>
  <p:tag name="KSO_WM_UNIT_LAYERLEVEL" val="1_1"/>
  <p:tag name="KSO_WM_TAG_VERSION" val="1.0"/>
  <p:tag name="KSO_WM_BEAUTIFY_FLAG" val="#wm#"/>
  <p:tag name="KSO_WM_UNIT_DIAGRAM_CONTRAST_TITLE_CNT" val="2"/>
  <p:tag name="KSO_WM_UNIT_DIAGRAM_DIMENSION_TITLE_CNT" val="2"/>
  <p:tag name="KSO_WM_UNIT_FILL_FORE_SCHEMECOLOR_INDEX" val="14"/>
  <p:tag name="KSO_WM_UNIT_FILL_TYPE" val="1"/>
  <p:tag name="KSO_WM_UNIT_TEXT_FILL_FORE_SCHEMECOLOR_INDEX" val="2"/>
  <p:tag name="KSO_WM_UNIT_TEXT_FILL_TYPE" val="1"/>
  <p:tag name="KSO_WM_UNIT_USESOURCEFORMAT_APPLY" val="1"/>
</p:tagLst>
</file>

<file path=ppt/tags/tag12.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_NEED_ADD_PATH_ANIM" val="0"/>
  <p:tag name="KSO_WM_UNIT_DIAGRAM_ISREFERUNIT" val="0"/>
  <p:tag name="KSO_WM_DIAGRAM_GROUP_CODE" val="r1-1"/>
  <p:tag name="KSO_WM_UNIT_TYPE" val="i"/>
  <p:tag name="KSO_WM_UNIT_INDEX" val="1"/>
  <p:tag name="KSO_WM_UNIT_ID" val="diagram20188038_2*i*1"/>
  <p:tag name="KSO_WM_TEMPLATE_CATEGORY" val="diagram"/>
  <p:tag name="KSO_WM_TEMPLATE_INDEX" val="20188038"/>
  <p:tag name="KSO_WM_UNIT_LAYERLEVEL" val="1"/>
  <p:tag name="KSO_WM_TAG_VERSION" val="1.0"/>
  <p:tag name="KSO_WM_BEAUTIFY_FLAG" val="#wm#"/>
  <p:tag name="KSO_WM_UNIT_DIAGRAM_CONTRAST_TITLE_CNT" val="2"/>
  <p:tag name="KSO_WM_UNIT_DIAGRAM_DIMENSION_TITLE_CNT" val="2"/>
  <p:tag name="KSO_WM_UNIT_USESOURCEFORMAT_APPLY" val="1"/>
</p:tagLst>
</file>

<file path=ppt/tags/tag13.xml><?xml version="1.0" encoding="utf-8"?>
<p:tagLst xmlns:a="http://schemas.openxmlformats.org/drawingml/2006/main" xmlns:r="http://schemas.openxmlformats.org/officeDocument/2006/relationships" xmlns:p="http://schemas.openxmlformats.org/presentationml/2006/main">
  <p:tag name="PA" val="v5.2.5"/>
  <p:tag name="KSO_WM_UNIT_PRESET_TEXT" val="单击此处添加标题"/>
  <p:tag name="KSO_WM_UNIT_NOCLEAR" val="0"/>
  <p:tag name="KSO_WM_UNIT_SHOW_EDIT_AREA_INDICATION" val="0"/>
  <p:tag name="KSO_WM_UNIT_VALUE" val="10"/>
  <p:tag name="KSO_WM_UNIT_HIGHLIGHT" val="0"/>
  <p:tag name="KSO_WM_UNIT_COMPATIBLE" val="0"/>
  <p:tag name="KSO_WM_UNIT_DIAGRAM_ISNUMVISUAL" val="0"/>
  <p:tag name="KSO_WM_UNIT_DIAGRAM_IS_NEED_ADD_PATH_ANIM" val="0"/>
  <p:tag name="KSO_WM_UNIT_DIAGRAM_ISREFERUNIT" val="0"/>
  <p:tag name="KSO_WM_DIAGRAM_GROUP_CODE" val="r1-1"/>
  <p:tag name="KSO_WM_UNIT_TYPE" val="r_t"/>
  <p:tag name="KSO_WM_UNIT_INDEX" val="1_1"/>
  <p:tag name="KSO_WM_UNIT_ID" val="diagram20188038_2*r_t*1_1"/>
  <p:tag name="KSO_WM_TEMPLATE_CATEGORY" val="diagram"/>
  <p:tag name="KSO_WM_TEMPLATE_INDEX" val="20188038"/>
  <p:tag name="KSO_WM_UNIT_LAYERLEVEL" val="1_1"/>
  <p:tag name="KSO_WM_TAG_VERSION" val="1.0"/>
  <p:tag name="KSO_WM_BEAUTIFY_FLAG" val="#wm#"/>
  <p:tag name="KSO_WM_UNIT_DIAGRAM_CONTRAST_TITLE_CNT" val="2"/>
  <p:tag name="KSO_WM_UNIT_DIAGRAM_DIMENSION_TITLE_CNT" val="2"/>
  <p:tag name="KSO_WM_UNIT_TEXT_FILL_FORE_SCHEMECOLOR_INDEX" val="5"/>
  <p:tag name="KSO_WM_UNIT_TEXT_FILL_TYPE" val="1"/>
  <p:tag name="KSO_WM_UNIT_USESOURCEFORMAT_APPLY" val="1"/>
</p:tagLst>
</file>

<file path=ppt/tags/tag14.xml><?xml version="1.0" encoding="utf-8"?>
<p:tagLst xmlns:a="http://schemas.openxmlformats.org/drawingml/2006/main" xmlns:r="http://schemas.openxmlformats.org/officeDocument/2006/relationships" xmlns:p="http://schemas.openxmlformats.org/presentationml/2006/main">
  <p:tag name="PA" val="v5.2.5"/>
  <p:tag name="KSO_WM_UNIT_PRESET_TEXT" val="单击此处添加标题"/>
  <p:tag name="KSO_WM_UNIT_NOCLEAR" val="0"/>
  <p:tag name="KSO_WM_UNIT_SHOW_EDIT_AREA_INDICATION" val="0"/>
  <p:tag name="KSO_WM_UNIT_VALUE" val="10"/>
  <p:tag name="KSO_WM_UNIT_HIGHLIGHT" val="0"/>
  <p:tag name="KSO_WM_UNIT_COMPATIBLE" val="0"/>
  <p:tag name="KSO_WM_UNIT_DIAGRAM_ISNUMVISUAL" val="0"/>
  <p:tag name="KSO_WM_UNIT_DIAGRAM_IS_NEED_ADD_PATH_ANIM" val="0"/>
  <p:tag name="KSO_WM_UNIT_DIAGRAM_ISREFERUNIT" val="0"/>
  <p:tag name="KSO_WM_DIAGRAM_GROUP_CODE" val="r1-1"/>
  <p:tag name="KSO_WM_UNIT_TYPE" val="r_t"/>
  <p:tag name="KSO_WM_UNIT_INDEX" val="1_2"/>
  <p:tag name="KSO_WM_UNIT_ID" val="diagram20188038_2*r_t*1_2"/>
  <p:tag name="KSO_WM_TEMPLATE_CATEGORY" val="diagram"/>
  <p:tag name="KSO_WM_TEMPLATE_INDEX" val="20188038"/>
  <p:tag name="KSO_WM_UNIT_LAYERLEVEL" val="1_1"/>
  <p:tag name="KSO_WM_TAG_VERSION" val="1.0"/>
  <p:tag name="KSO_WM_BEAUTIFY_FLAG" val="#wm#"/>
  <p:tag name="KSO_WM_UNIT_DIAGRAM_CONTRAST_TITLE_CNT" val="2"/>
  <p:tag name="KSO_WM_UNIT_DIAGRAM_DIMENSION_TITLE_CNT" val="2"/>
  <p:tag name="KSO_WM_UNIT_TEXT_FILL_FORE_SCHEMECOLOR_INDEX" val="9"/>
  <p:tag name="KSO_WM_UNIT_TEXT_FILL_TYPE" val="1"/>
  <p:tag name="KSO_WM_UNIT_USESOURCEFORMAT_APPLY" val="1"/>
</p:tagLst>
</file>

<file path=ppt/tags/tag15.xml><?xml version="1.0" encoding="utf-8"?>
<p:tagLst xmlns:a="http://schemas.openxmlformats.org/drawingml/2006/main" xmlns:r="http://schemas.openxmlformats.org/officeDocument/2006/relationships" xmlns:p="http://schemas.openxmlformats.org/presentationml/2006/main">
  <p:tag name="PA" val="v5.2.5"/>
  <p:tag name="KSO_WM_UNIT_PRESET_TEXT" val="单击此处添加文本具体内容，简明扼要地阐述你的观点"/>
  <p:tag name="KSO_WM_UNIT_NOCLEAR" val="0"/>
  <p:tag name="KSO_WM_UNIT_SHOW_EDIT_AREA_INDICATION" val="0"/>
  <p:tag name="KSO_WM_UNIT_VALUE" val="34"/>
  <p:tag name="KSO_WM_UNIT_HIGHLIGHT" val="0"/>
  <p:tag name="KSO_WM_UNIT_COMPATIBLE" val="0"/>
  <p:tag name="KSO_WM_UNIT_DIAGRAM_ISNUMVISUAL" val="0"/>
  <p:tag name="KSO_WM_UNIT_DIAGRAM_IS_NEED_ADD_PATH_ANIM" val="0"/>
  <p:tag name="KSO_WM_UNIT_DIAGRAM_ISREFERUNIT" val="0"/>
  <p:tag name="KSO_WM_DIAGRAM_GROUP_CODE" val="r1-1"/>
  <p:tag name="KSO_WM_UNIT_TYPE" val="r_v"/>
  <p:tag name="KSO_WM_UNIT_INDEX" val="1_2"/>
  <p:tag name="KSO_WM_UNIT_ID" val="diagram20188038_2*r_v*1_2"/>
  <p:tag name="KSO_WM_TEMPLATE_CATEGORY" val="diagram"/>
  <p:tag name="KSO_WM_TEMPLATE_INDEX" val="20188038"/>
  <p:tag name="KSO_WM_UNIT_LAYERLEVEL" val="1_1"/>
  <p:tag name="KSO_WM_TAG_VERSION" val="1.0"/>
  <p:tag name="KSO_WM_BEAUTIFY_FLAG" val="#wm#"/>
  <p:tag name="KSO_WM_UNIT_DIAGRAM_CONTRAST_TITLE_CNT" val="2"/>
  <p:tag name="KSO_WM_UNIT_DIAGRAM_DIMENSION_TITLE_CNT" val="2"/>
  <p:tag name="KSO_WM_UNIT_TEXT_FILL_FORE_SCHEMECOLOR_INDEX" val="13"/>
  <p:tag name="KSO_WM_UNIT_TEXT_FILL_TYPE" val="1"/>
  <p:tag name="KSO_WM_UNIT_USESOURCEFORMAT_APPLY" val="1"/>
</p:tagLst>
</file>

<file path=ppt/tags/tag16.xml><?xml version="1.0" encoding="utf-8"?>
<p:tagLst xmlns:a="http://schemas.openxmlformats.org/drawingml/2006/main" xmlns:r="http://schemas.openxmlformats.org/officeDocument/2006/relationships" xmlns:p="http://schemas.openxmlformats.org/presentationml/2006/main">
  <p:tag name="PA" val="v5.2.5"/>
  <p:tag name="KSO_WM_UNIT_PRESET_TEXT" val="单击此处添加文本具体内容，简明扼要地阐述你的观点"/>
  <p:tag name="KSO_WM_UNIT_NOCLEAR" val="0"/>
  <p:tag name="KSO_WM_UNIT_SHOW_EDIT_AREA_INDICATION" val="0"/>
  <p:tag name="KSO_WM_UNIT_VALUE" val="34"/>
  <p:tag name="KSO_WM_UNIT_HIGHLIGHT" val="0"/>
  <p:tag name="KSO_WM_UNIT_COMPATIBLE" val="0"/>
  <p:tag name="KSO_WM_UNIT_DIAGRAM_ISNUMVISUAL" val="0"/>
  <p:tag name="KSO_WM_UNIT_DIAGRAM_IS_NEED_ADD_PATH_ANIM" val="0"/>
  <p:tag name="KSO_WM_UNIT_DIAGRAM_ISREFERUNIT" val="0"/>
  <p:tag name="KSO_WM_DIAGRAM_GROUP_CODE" val="r1-1"/>
  <p:tag name="KSO_WM_UNIT_TYPE" val="r_v"/>
  <p:tag name="KSO_WM_UNIT_INDEX" val="1_1"/>
  <p:tag name="KSO_WM_UNIT_ID" val="diagram20188038_2*r_v*1_1"/>
  <p:tag name="KSO_WM_TEMPLATE_CATEGORY" val="diagram"/>
  <p:tag name="KSO_WM_TEMPLATE_INDEX" val="20188038"/>
  <p:tag name="KSO_WM_UNIT_LAYERLEVEL" val="1_1"/>
  <p:tag name="KSO_WM_TAG_VERSION" val="1.0"/>
  <p:tag name="KSO_WM_BEAUTIFY_FLAG" val="#wm#"/>
  <p:tag name="KSO_WM_UNIT_DIAGRAM_CONTRAST_TITLE_CNT" val="2"/>
  <p:tag name="KSO_WM_UNIT_DIAGRAM_DIMENSION_TITLE_CNT" val="2"/>
  <p:tag name="KSO_WM_UNIT_TEXT_FILL_FORE_SCHEMECOLOR_INDEX" val="13"/>
  <p:tag name="KSO_WM_UNIT_TEXT_FILL_TYPE" val="1"/>
  <p:tag name="KSO_WM_UNIT_USESOURCEFORMAT_APPLY" val="1"/>
</p:tagLst>
</file>

<file path=ppt/tags/tag17.xml><?xml version="1.0" encoding="utf-8"?>
<p:tagLst xmlns:a="http://schemas.openxmlformats.org/drawingml/2006/main" xmlns:r="http://schemas.openxmlformats.org/officeDocument/2006/relationships" xmlns:p="http://schemas.openxmlformats.org/presentationml/2006/main">
  <p:tag name="PA" val="v5.2.5"/>
  <p:tag name="KSO_WM_UNIT_HIGHLIGHT" val="0"/>
  <p:tag name="KSO_WM_UNIT_COMPATIBLE" val="0"/>
  <p:tag name="KSO_WM_UNIT_DIAGRAM_ISNUMVISUAL" val="0"/>
  <p:tag name="KSO_WM_UNIT_DIAGRAM_IS_NEED_ADD_PATH_ANIM" val="0"/>
  <p:tag name="KSO_WM_UNIT_DIAGRAM_ISREFERUNIT" val="0"/>
  <p:tag name="KSO_WM_DIAGRAM_GROUP_CODE" val="r1-1"/>
  <p:tag name="KSO_WM_UNIT_TYPE" val="r_i"/>
  <p:tag name="KSO_WM_UNIT_INDEX" val="1_52"/>
  <p:tag name="KSO_WM_UNIT_ID" val="diagram20188038_2*r_i*1_52"/>
  <p:tag name="KSO_WM_TEMPLATE_CATEGORY" val="diagram"/>
  <p:tag name="KSO_WM_TEMPLATE_INDEX" val="20188038"/>
  <p:tag name="KSO_WM_UNIT_LAYERLEVEL" val="1_1"/>
  <p:tag name="KSO_WM_TAG_VERSION" val="1.0"/>
  <p:tag name="KSO_WM_BEAUTIFY_FLAG" val="#wm#"/>
  <p:tag name="KSO_WM_UNIT_DIAGRAM_CONTRAST_TITLE_CNT" val="2"/>
  <p:tag name="KSO_WM_UNIT_DIAGRAM_DIMENSION_TITLE_CNT" val="2"/>
  <p:tag name="KSO_WM_UNIT_FILL_FORE_SCHEMECOLOR_INDEX" val="9"/>
  <p:tag name="KSO_WM_UNIT_FILL_TYPE" val="1"/>
  <p:tag name="KSO_WM_UNIT_TEXT_FILL_FORE_SCHEMECOLOR_INDEX" val="2"/>
  <p:tag name="KSO_WM_UNIT_TEXT_FILL_TYPE" val="1"/>
  <p:tag name="KSO_WM_UNIT_USESOURCEFORMAT_APPLY" val="1"/>
</p:tagLst>
</file>

<file path=ppt/tags/tag18.xml><?xml version="1.0" encoding="utf-8"?>
<p:tagLst xmlns:a="http://schemas.openxmlformats.org/drawingml/2006/main" xmlns:r="http://schemas.openxmlformats.org/officeDocument/2006/relationships" xmlns:p="http://schemas.openxmlformats.org/presentationml/2006/main">
  <p:tag name="PA" val="v5.2.5"/>
  <p:tag name="KSO_WM_UNIT_HIGHLIGHT" val="0"/>
  <p:tag name="KSO_WM_UNIT_COMPATIBLE" val="0"/>
  <p:tag name="KSO_WM_UNIT_DIAGRAM_ISNUMVISUAL" val="0"/>
  <p:tag name="KSO_WM_UNIT_DIAGRAM_IS_NEED_ADD_PATH_ANIM" val="0"/>
  <p:tag name="KSO_WM_UNIT_DIAGRAM_ISREFERUNIT" val="0"/>
  <p:tag name="KSO_WM_DIAGRAM_GROUP_CODE" val="r1-1"/>
  <p:tag name="KSO_WM_UNIT_TYPE" val="r_i"/>
  <p:tag name="KSO_WM_UNIT_INDEX" val="1_53"/>
  <p:tag name="KSO_WM_UNIT_ID" val="diagram20188038_2*r_i*1_53"/>
  <p:tag name="KSO_WM_TEMPLATE_CATEGORY" val="diagram"/>
  <p:tag name="KSO_WM_TEMPLATE_INDEX" val="20188038"/>
  <p:tag name="KSO_WM_UNIT_LAYERLEVEL" val="1_1"/>
  <p:tag name="KSO_WM_TAG_VERSION" val="1.0"/>
  <p:tag name="KSO_WM_BEAUTIFY_FLAG" val="#wm#"/>
  <p:tag name="KSO_WM_UNIT_DIAGRAM_CONTRAST_TITLE_CNT" val="2"/>
  <p:tag name="KSO_WM_UNIT_DIAGRAM_DIMENSION_TITLE_CNT" val="2"/>
  <p:tag name="KSO_WM_UNIT_FILL_FORE_SCHEMECOLOR_INDEX" val="9"/>
  <p:tag name="KSO_WM_UNIT_FILL_TYPE" val="1"/>
  <p:tag name="KSO_WM_UNIT_TEXT_FILL_FORE_SCHEMECOLOR_INDEX" val="2"/>
  <p:tag name="KSO_WM_UNIT_TEXT_FILL_TYPE" val="1"/>
  <p:tag name="KSO_WM_UNIT_USESOURCEFORMAT_APPLY" val="1"/>
</p:tagLst>
</file>

<file path=ppt/tags/tag19.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_NEED_ADD_PATH_ANIM" val="0"/>
  <p:tag name="KSO_WM_UNIT_DIAGRAM_ISREFERUNIT" val="0"/>
  <p:tag name="KSO_WM_DIAGRAM_GROUP_CODE" val="r1-1"/>
  <p:tag name="KSO_WM_UNIT_TYPE" val="r_i"/>
  <p:tag name="KSO_WM_UNIT_INDEX" val="1_47"/>
  <p:tag name="KSO_WM_UNIT_ID" val="diagram20188038_2*r_i*1_47"/>
  <p:tag name="KSO_WM_TEMPLATE_CATEGORY" val="diagram"/>
  <p:tag name="KSO_WM_TEMPLATE_INDEX" val="20188038"/>
  <p:tag name="KSO_WM_UNIT_LAYERLEVEL" val="1_1"/>
  <p:tag name="KSO_WM_TAG_VERSION" val="1.0"/>
  <p:tag name="KSO_WM_BEAUTIFY_FLAG" val="#wm#"/>
  <p:tag name="KSO_WM_UNIT_DIAGRAM_CONTRAST_TITLE_CNT" val="2"/>
  <p:tag name="KSO_WM_UNIT_DIAGRAM_DIMENSION_TITLE_CNT" val="2"/>
  <p:tag name="KSO_WM_UNIT_FILL_FORE_SCHEMECOLOR_INDEX" val="14"/>
  <p:tag name="KSO_WM_UNIT_FILL_TYPE" val="1"/>
  <p:tag name="KSO_WM_UNIT_TEXT_FILL_FORE_SCHEMECOLOR_INDEX" val="13"/>
  <p:tag name="KSO_WM_UNIT_TEXT_FILL_TYPE" val="1"/>
  <p:tag name="KSO_WM_UNIT_USESOURCEFORMAT_APPLY" val="1"/>
</p:tagLst>
</file>

<file path=ppt/tags/tag20.xml><?xml version="1.0" encoding="utf-8"?>
<p:tagLst xmlns:a="http://schemas.openxmlformats.org/drawingml/2006/main" xmlns:r="http://schemas.openxmlformats.org/officeDocument/2006/relationships" xmlns:p="http://schemas.openxmlformats.org/presentationml/2006/main">
  <p:tag name="PA" val="v5.2.5"/>
  <p:tag name="KSO_WM_UNIT_HIGHLIGHT" val="0"/>
  <p:tag name="KSO_WM_UNIT_COMPATIBLE" val="0"/>
  <p:tag name="KSO_WM_UNIT_DIAGRAM_ISNUMVISUAL" val="0"/>
  <p:tag name="KSO_WM_UNIT_DIAGRAM_IS_NEED_ADD_PATH_ANIM" val="0"/>
  <p:tag name="KSO_WM_UNIT_DIAGRAM_ISREFERUNIT" val="0"/>
  <p:tag name="KSO_WM_DIAGRAM_GROUP_CODE" val="r1-1"/>
  <p:tag name="KSO_WM_UNIT_TYPE" val="r_i"/>
  <p:tag name="KSO_WM_UNIT_INDEX" val="1_50"/>
  <p:tag name="KSO_WM_UNIT_ID" val="diagram20188038_2*r_i*1_50"/>
  <p:tag name="KSO_WM_TEMPLATE_CATEGORY" val="diagram"/>
  <p:tag name="KSO_WM_TEMPLATE_INDEX" val="20188038"/>
  <p:tag name="KSO_WM_UNIT_LAYERLEVEL" val="1_1"/>
  <p:tag name="KSO_WM_TAG_VERSION" val="1.0"/>
  <p:tag name="KSO_WM_BEAUTIFY_FLAG" val="#wm#"/>
  <p:tag name="KSO_WM_UNIT_DIAGRAM_CONTRAST_TITLE_CNT" val="2"/>
  <p:tag name="KSO_WM_UNIT_DIAGRAM_DIMENSION_TITLE_CNT" val="2"/>
  <p:tag name="KSO_WM_UNIT_FILL_FORE_SCHEMECOLOR_INDEX" val="6"/>
  <p:tag name="KSO_WM_UNIT_FILL_TYPE" val="1"/>
  <p:tag name="KSO_WM_UNIT_TEXT_FILL_FORE_SCHEMECOLOR_INDEX" val="2"/>
  <p:tag name="KSO_WM_UNIT_TEXT_FILL_TYPE" val="1"/>
  <p:tag name="KSO_WM_UNIT_USESOURCEFORMAT_APPLY" val="1"/>
</p:tagLst>
</file>

<file path=ppt/tags/tag21.xml><?xml version="1.0" encoding="utf-8"?>
<p:tagLst xmlns:a="http://schemas.openxmlformats.org/drawingml/2006/main" xmlns:r="http://schemas.openxmlformats.org/officeDocument/2006/relationships" xmlns:p="http://schemas.openxmlformats.org/presentationml/2006/main">
  <p:tag name="PA" val="v5.2.5"/>
  <p:tag name="KSO_WM_UNIT_HIGHLIGHT" val="0"/>
  <p:tag name="KSO_WM_UNIT_COMPATIBLE" val="0"/>
  <p:tag name="KSO_WM_UNIT_DIAGRAM_ISNUMVISUAL" val="0"/>
  <p:tag name="KSO_WM_UNIT_DIAGRAM_IS_NEED_ADD_PATH_ANIM" val="0"/>
  <p:tag name="KSO_WM_UNIT_DIAGRAM_ISREFERUNIT" val="0"/>
  <p:tag name="KSO_WM_DIAGRAM_GROUP_CODE" val="r1-1"/>
  <p:tag name="KSO_WM_UNIT_TYPE" val="r_i"/>
  <p:tag name="KSO_WM_UNIT_INDEX" val="1_51"/>
  <p:tag name="KSO_WM_UNIT_ID" val="diagram20188038_2*r_i*1_51"/>
  <p:tag name="KSO_WM_TEMPLATE_CATEGORY" val="diagram"/>
  <p:tag name="KSO_WM_TEMPLATE_INDEX" val="20188038"/>
  <p:tag name="KSO_WM_UNIT_LAYERLEVEL" val="1_1"/>
  <p:tag name="KSO_WM_TAG_VERSION" val="1.0"/>
  <p:tag name="KSO_WM_BEAUTIFY_FLAG" val="#wm#"/>
  <p:tag name="KSO_WM_UNIT_DIAGRAM_CONTRAST_TITLE_CNT" val="2"/>
  <p:tag name="KSO_WM_UNIT_DIAGRAM_DIMENSION_TITLE_CNT" val="2"/>
  <p:tag name="KSO_WM_UNIT_FILL_FORE_SCHEMECOLOR_INDEX" val="6"/>
  <p:tag name="KSO_WM_UNIT_FILL_TYPE" val="1"/>
  <p:tag name="KSO_WM_UNIT_TEXT_FILL_FORE_SCHEMECOLOR_INDEX" val="2"/>
  <p:tag name="KSO_WM_UNIT_TEXT_FILL_TYPE" val="1"/>
  <p:tag name="KSO_WM_UNIT_USESOURCEFORMAT_APPLY" val="1"/>
</p:tagLst>
</file>

<file path=ppt/tags/tag22.xml><?xml version="1.0" encoding="utf-8"?>
<p:tagLst xmlns:a="http://schemas.openxmlformats.org/drawingml/2006/main" xmlns:r="http://schemas.openxmlformats.org/officeDocument/2006/relationships" xmlns:p="http://schemas.openxmlformats.org/presentationml/2006/main">
  <p:tag name="PA" val="v5.2.5"/>
  <p:tag name="KSO_WM_UNIT_HIGHLIGHT" val="0"/>
  <p:tag name="KSO_WM_UNIT_COMPATIBLE" val="0"/>
  <p:tag name="KSO_WM_UNIT_DIAGRAM_ISNUMVISUAL" val="0"/>
  <p:tag name="KSO_WM_UNIT_DIAGRAM_IS_NEED_ADD_PATH_ANIM" val="0"/>
  <p:tag name="KSO_WM_UNIT_DIAGRAM_ISREFERUNIT" val="0"/>
  <p:tag name="KSO_WM_DIAGRAM_GROUP_CODE" val="r1-1"/>
  <p:tag name="KSO_WM_UNIT_TYPE" val="r_i"/>
  <p:tag name="KSO_WM_UNIT_INDEX" val="1_48"/>
  <p:tag name="KSO_WM_UNIT_ID" val="diagram20188038_2*r_i*1_48"/>
  <p:tag name="KSO_WM_TEMPLATE_CATEGORY" val="diagram"/>
  <p:tag name="KSO_WM_TEMPLATE_INDEX" val="20188038"/>
  <p:tag name="KSO_WM_UNIT_LAYERLEVEL" val="1_1"/>
  <p:tag name="KSO_WM_TAG_VERSION" val="1.0"/>
  <p:tag name="KSO_WM_BEAUTIFY_FLAG" val="#wm#"/>
  <p:tag name="KSO_WM_UNIT_DIAGRAM_CONTRAST_TITLE_CNT" val="2"/>
  <p:tag name="KSO_WM_UNIT_DIAGRAM_DIMENSION_TITLE_CNT" val="2"/>
  <p:tag name="KSO_WM_UNIT_FILL_FORE_SCHEMECOLOR_INDEX" val="14"/>
  <p:tag name="KSO_WM_UNIT_FILL_TYPE" val="1"/>
  <p:tag name="KSO_WM_UNIT_TEXT_FILL_FORE_SCHEMECOLOR_INDEX" val="13"/>
  <p:tag name="KSO_WM_UNIT_TEXT_FILL_TYPE" val="1"/>
  <p:tag name="KSO_WM_UNIT_USESOURCEFORMAT_APPLY" val="1"/>
</p:tagLst>
</file>

<file path=ppt/tags/tag23.xml><?xml version="1.0" encoding="utf-8"?>
<p:tagLst xmlns:a="http://schemas.openxmlformats.org/drawingml/2006/main" xmlns:r="http://schemas.openxmlformats.org/officeDocument/2006/relationships" xmlns:p="http://schemas.openxmlformats.org/presentationml/2006/main">
  <p:tag name="PA" val="v5.2.5"/>
  <p:tag name="KSO_WM_UNIT_HIGHLIGHT" val="0"/>
  <p:tag name="KSO_WM_UNIT_COMPATIBLE" val="0"/>
  <p:tag name="KSO_WM_UNIT_DIAGRAM_ISNUMVISUAL" val="0"/>
  <p:tag name="KSO_WM_UNIT_DIAGRAM_IS_NEED_ADD_PATH_ANIM" val="0"/>
  <p:tag name="KSO_WM_UNIT_DIAGRAM_ISREFERUNIT" val="0"/>
  <p:tag name="KSO_WM_DIAGRAM_GROUP_CODE" val="r1-1"/>
  <p:tag name="KSO_WM_UNIT_TYPE" val="r_i"/>
  <p:tag name="KSO_WM_UNIT_INDEX" val="1_15"/>
  <p:tag name="KSO_WM_UNIT_ID" val="diagram20188038_2*r_i*1_15"/>
  <p:tag name="KSO_WM_TEMPLATE_CATEGORY" val="diagram"/>
  <p:tag name="KSO_WM_TEMPLATE_INDEX" val="20188038"/>
  <p:tag name="KSO_WM_UNIT_LAYERLEVEL" val="1_1"/>
  <p:tag name="KSO_WM_TAG_VERSION" val="1.0"/>
  <p:tag name="KSO_WM_BEAUTIFY_FLAG" val="#wm#"/>
  <p:tag name="KSO_WM_UNIT_DIAGRAM_CONTRAST_TITLE_CNT" val="2"/>
  <p:tag name="KSO_WM_UNIT_DIAGRAM_DIMENSION_TITLE_CNT" val="2"/>
  <p:tag name="KSO_WM_UNIT_TEXT_FILL_FORE_SCHEMECOLOR_INDEX" val="13"/>
  <p:tag name="KSO_WM_UNIT_TEXT_FILL_TYPE" val="1"/>
  <p:tag name="KSO_WM_UNIT_USESOURCEFORMAT_APPLY" val="1"/>
</p:tagLst>
</file>

<file path=ppt/tags/tag24.xml><?xml version="1.0" encoding="utf-8"?>
<p:tagLst xmlns:a="http://schemas.openxmlformats.org/drawingml/2006/main" xmlns:r="http://schemas.openxmlformats.org/officeDocument/2006/relationships" xmlns:p="http://schemas.openxmlformats.org/presentationml/2006/main">
  <p:tag name="PA" val="v5.2.5"/>
  <p:tag name="KSO_WM_UNIT_HIGHLIGHT" val="0"/>
  <p:tag name="KSO_WM_UNIT_COMPATIBLE" val="0"/>
  <p:tag name="KSO_WM_UNIT_DIAGRAM_ISNUMVISUAL" val="0"/>
  <p:tag name="KSO_WM_UNIT_DIAGRAM_IS_NEED_ADD_PATH_ANIM" val="0"/>
  <p:tag name="KSO_WM_UNIT_DIAGRAM_ISREFERUNIT" val="0"/>
  <p:tag name="KSO_WM_DIAGRAM_GROUP_CODE" val="r1-1"/>
  <p:tag name="KSO_WM_UNIT_TYPE" val="r_i"/>
  <p:tag name="KSO_WM_UNIT_INDEX" val="1_14"/>
  <p:tag name="KSO_WM_UNIT_ID" val="diagram20188038_2*r_i*1_14"/>
  <p:tag name="KSO_WM_TEMPLATE_CATEGORY" val="diagram"/>
  <p:tag name="KSO_WM_TEMPLATE_INDEX" val="20188038"/>
  <p:tag name="KSO_WM_UNIT_LAYERLEVEL" val="1_1"/>
  <p:tag name="KSO_WM_TAG_VERSION" val="1.0"/>
  <p:tag name="KSO_WM_BEAUTIFY_FLAG" val="#wm#"/>
  <p:tag name="KSO_WM_UNIT_DIAGRAM_CONTRAST_TITLE_CNT" val="2"/>
  <p:tag name="KSO_WM_UNIT_DIAGRAM_DIMENSION_TITLE_CNT" val="2"/>
  <p:tag name="KSO_WM_UNIT_TEXT_FILL_FORE_SCHEMECOLOR_INDEX" val="13"/>
  <p:tag name="KSO_WM_UNIT_TEXT_FILL_TYPE" val="1"/>
  <p:tag name="KSO_WM_UNIT_USESOURCEFORMAT_APPLY" val="1"/>
</p:tagLst>
</file>

<file path=ppt/tags/tag25.xml><?xml version="1.0" encoding="utf-8"?>
<p:tagLst xmlns:a="http://schemas.openxmlformats.org/drawingml/2006/main" xmlns:r="http://schemas.openxmlformats.org/officeDocument/2006/relationships" xmlns:p="http://schemas.openxmlformats.org/presentationml/2006/main">
  <p:tag name="PA" val="v5.2.5"/>
  <p:tag name="KSO_WM_UNIT_HIGHLIGHT" val="0"/>
  <p:tag name="KSO_WM_UNIT_COMPATIBLE" val="0"/>
  <p:tag name="KSO_WM_UNIT_DIAGRAM_ISNUMVISUAL" val="0"/>
  <p:tag name="KSO_WM_UNIT_DIAGRAM_IS_NEED_ADD_PATH_ANIM" val="0"/>
  <p:tag name="KSO_WM_UNIT_DIAGRAM_ISREFERUNIT" val="0"/>
  <p:tag name="KSO_WM_DIAGRAM_GROUP_CODE" val="r1-1"/>
  <p:tag name="KSO_WM_UNIT_TYPE" val="r_i"/>
  <p:tag name="KSO_WM_UNIT_INDEX" val="1_8"/>
  <p:tag name="KSO_WM_UNIT_ID" val="diagram20188038_2*r_i*1_8"/>
  <p:tag name="KSO_WM_TEMPLATE_CATEGORY" val="diagram"/>
  <p:tag name="KSO_WM_TEMPLATE_INDEX" val="20188038"/>
  <p:tag name="KSO_WM_UNIT_LAYERLEVEL" val="1_1"/>
  <p:tag name="KSO_WM_TAG_VERSION" val="1.0"/>
  <p:tag name="KSO_WM_BEAUTIFY_FLAG" val="#wm#"/>
  <p:tag name="KSO_WM_UNIT_DIAGRAM_CONTRAST_TITLE_CNT" val="2"/>
  <p:tag name="KSO_WM_UNIT_DIAGRAM_DIMENSION_TITLE_CNT" val="2"/>
  <p:tag name="KSO_WM_UNIT_TEXT_FILL_FORE_SCHEMECOLOR_INDEX" val="13"/>
  <p:tag name="KSO_WM_UNIT_TEXT_FILL_TYPE" val="1"/>
  <p:tag name="KSO_WM_UNIT_USESOURCEFORMAT_APPLY" val="1"/>
</p:tagLst>
</file>

<file path=ppt/tags/tag26.xml><?xml version="1.0" encoding="utf-8"?>
<p:tagLst xmlns:a="http://schemas.openxmlformats.org/drawingml/2006/main" xmlns:r="http://schemas.openxmlformats.org/officeDocument/2006/relationships" xmlns:p="http://schemas.openxmlformats.org/presentationml/2006/main">
  <p:tag name="PA" val="v5.2.5"/>
  <p:tag name="KSO_WM_UNIT_HIGHLIGHT" val="0"/>
  <p:tag name="KSO_WM_UNIT_COMPATIBLE" val="0"/>
  <p:tag name="KSO_WM_UNIT_DIAGRAM_ISNUMVISUAL" val="0"/>
  <p:tag name="KSO_WM_UNIT_DIAGRAM_IS_NEED_ADD_PATH_ANIM" val="0"/>
  <p:tag name="KSO_WM_UNIT_DIAGRAM_ISREFERUNIT" val="0"/>
  <p:tag name="KSO_WM_DIAGRAM_GROUP_CODE" val="r1-1"/>
  <p:tag name="KSO_WM_UNIT_TYPE" val="r_i"/>
  <p:tag name="KSO_WM_UNIT_INDEX" val="1_7"/>
  <p:tag name="KSO_WM_UNIT_ID" val="diagram20188038_2*r_i*1_7"/>
  <p:tag name="KSO_WM_TEMPLATE_CATEGORY" val="diagram"/>
  <p:tag name="KSO_WM_TEMPLATE_INDEX" val="20188038"/>
  <p:tag name="KSO_WM_UNIT_LAYERLEVEL" val="1_1"/>
  <p:tag name="KSO_WM_TAG_VERSION" val="1.0"/>
  <p:tag name="KSO_WM_BEAUTIFY_FLAG" val="#wm#"/>
  <p:tag name="KSO_WM_UNIT_DIAGRAM_CONTRAST_TITLE_CNT" val="2"/>
  <p:tag name="KSO_WM_UNIT_DIAGRAM_DIMENSION_TITLE_CNT" val="2"/>
  <p:tag name="KSO_WM_UNIT_TEXT_FILL_FORE_SCHEMECOLOR_INDEX" val="13"/>
  <p:tag name="KSO_WM_UNIT_TEXT_FILL_TYPE" val="1"/>
  <p:tag name="KSO_WM_UNIT_USESOURCEFORMAT_APPLY" val="1"/>
</p:tagLst>
</file>

<file path=ppt/tags/tag27.xml><?xml version="1.0" encoding="utf-8"?>
<p:tagLst xmlns:a="http://schemas.openxmlformats.org/drawingml/2006/main" xmlns:r="http://schemas.openxmlformats.org/officeDocument/2006/relationships" xmlns:p="http://schemas.openxmlformats.org/presentationml/2006/main">
  <p:tag name="PA" val="v5.2.5"/>
  <p:tag name="KSO_WM_UNIT_HIGHLIGHT" val="0"/>
  <p:tag name="KSO_WM_UNIT_COMPATIBLE" val="0"/>
  <p:tag name="KSO_WM_UNIT_DIAGRAM_ISNUMVISUAL" val="0"/>
  <p:tag name="KSO_WM_UNIT_DIAGRAM_IS_NEED_ADD_PATH_ANIM" val="0"/>
  <p:tag name="KSO_WM_UNIT_DIAGRAM_ISREFERUNIT" val="0"/>
  <p:tag name="KSO_WM_DIAGRAM_GROUP_CODE" val="r1-1"/>
  <p:tag name="KSO_WM_UNIT_TYPE" val="r_i"/>
  <p:tag name="KSO_WM_UNIT_INDEX" val="1_6"/>
  <p:tag name="KSO_WM_UNIT_ID" val="diagram20188038_2*r_i*1_6"/>
  <p:tag name="KSO_WM_TEMPLATE_CATEGORY" val="diagram"/>
  <p:tag name="KSO_WM_TEMPLATE_INDEX" val="20188038"/>
  <p:tag name="KSO_WM_UNIT_LAYERLEVEL" val="1_1"/>
  <p:tag name="KSO_WM_TAG_VERSION" val="1.0"/>
  <p:tag name="KSO_WM_BEAUTIFY_FLAG" val="#wm#"/>
  <p:tag name="KSO_WM_UNIT_DIAGRAM_CONTRAST_TITLE_CNT" val="2"/>
  <p:tag name="KSO_WM_UNIT_DIAGRAM_DIMENSION_TITLE_CNT" val="2"/>
  <p:tag name="KSO_WM_UNIT_TEXT_FILL_FORE_SCHEMECOLOR_INDEX" val="13"/>
  <p:tag name="KSO_WM_UNIT_TEXT_FILL_TYPE" val="1"/>
  <p:tag name="KSO_WM_UNIT_USESOURCEFORMAT_APPLY" val="1"/>
</p:tagLst>
</file>

<file path=ppt/tags/tag28.xml><?xml version="1.0" encoding="utf-8"?>
<p:tagLst xmlns:a="http://schemas.openxmlformats.org/drawingml/2006/main" xmlns:r="http://schemas.openxmlformats.org/officeDocument/2006/relationships" xmlns:p="http://schemas.openxmlformats.org/presentationml/2006/main">
  <p:tag name="PA" val="v5.2.5"/>
  <p:tag name="KSO_WM_UNIT_HIGHLIGHT" val="0"/>
  <p:tag name="KSO_WM_UNIT_COMPATIBLE" val="0"/>
  <p:tag name="KSO_WM_UNIT_DIAGRAM_ISNUMVISUAL" val="0"/>
  <p:tag name="KSO_WM_UNIT_DIAGRAM_IS_NEED_ADD_PATH_ANIM" val="0"/>
  <p:tag name="KSO_WM_UNIT_DIAGRAM_ISREFERUNIT" val="0"/>
  <p:tag name="KSO_WM_DIAGRAM_GROUP_CODE" val="r1-1"/>
  <p:tag name="KSO_WM_UNIT_TYPE" val="r_i"/>
  <p:tag name="KSO_WM_UNIT_INDEX" val="1_5"/>
  <p:tag name="KSO_WM_UNIT_ID" val="diagram20188038_2*r_i*1_5"/>
  <p:tag name="KSO_WM_TEMPLATE_CATEGORY" val="diagram"/>
  <p:tag name="KSO_WM_TEMPLATE_INDEX" val="20188038"/>
  <p:tag name="KSO_WM_UNIT_LAYERLEVEL" val="1_1"/>
  <p:tag name="KSO_WM_TAG_VERSION" val="1.0"/>
  <p:tag name="KSO_WM_BEAUTIFY_FLAG" val="#wm#"/>
  <p:tag name="KSO_WM_UNIT_DIAGRAM_CONTRAST_TITLE_CNT" val="2"/>
  <p:tag name="KSO_WM_UNIT_DIAGRAM_DIMENSION_TITLE_CNT" val="2"/>
  <p:tag name="KSO_WM_UNIT_TEXT_FILL_FORE_SCHEMECOLOR_INDEX" val="13"/>
  <p:tag name="KSO_WM_UNIT_TEXT_FILL_TYPE" val="1"/>
  <p:tag name="KSO_WM_UNIT_USESOURCEFORMAT_APPLY" val="1"/>
</p:tagLst>
</file>

<file path=ppt/tags/tag29.xml><?xml version="1.0" encoding="utf-8"?>
<p:tagLst xmlns:a="http://schemas.openxmlformats.org/drawingml/2006/main" xmlns:r="http://schemas.openxmlformats.org/officeDocument/2006/relationships" xmlns:p="http://schemas.openxmlformats.org/presentationml/2006/main">
  <p:tag name="PA" val="v5.2.5"/>
  <p:tag name="KSO_WM_UNIT_HIGHLIGHT" val="0"/>
  <p:tag name="KSO_WM_UNIT_COMPATIBLE" val="0"/>
  <p:tag name="KSO_WM_UNIT_DIAGRAM_ISNUMVISUAL" val="0"/>
  <p:tag name="KSO_WM_UNIT_DIAGRAM_IS_NEED_ADD_PATH_ANIM" val="0"/>
  <p:tag name="KSO_WM_UNIT_DIAGRAM_ISREFERUNIT" val="0"/>
  <p:tag name="KSO_WM_DIAGRAM_GROUP_CODE" val="r1-1"/>
  <p:tag name="KSO_WM_UNIT_TYPE" val="r_i"/>
  <p:tag name="KSO_WM_UNIT_INDEX" val="1_3"/>
  <p:tag name="KSO_WM_UNIT_ID" val="diagram20188038_2*r_i*1_3"/>
  <p:tag name="KSO_WM_TEMPLATE_CATEGORY" val="diagram"/>
  <p:tag name="KSO_WM_TEMPLATE_INDEX" val="20188038"/>
  <p:tag name="KSO_WM_UNIT_LAYERLEVEL" val="1_1"/>
  <p:tag name="KSO_WM_TAG_VERSION" val="1.0"/>
  <p:tag name="KSO_WM_BEAUTIFY_FLAG" val="#wm#"/>
  <p:tag name="KSO_WM_UNIT_DIAGRAM_CONTRAST_TITLE_CNT" val="2"/>
  <p:tag name="KSO_WM_UNIT_DIAGRAM_DIMENSION_TITLE_CNT" val="2"/>
  <p:tag name="KSO_WM_UNIT_TEXT_FILL_FORE_SCHEMECOLOR_INDEX" val="13"/>
  <p:tag name="KSO_WM_UNIT_TEXT_FILL_TYPE" val="1"/>
  <p:tag name="KSO_WM_UNIT_USESOURCEFORMAT_APPLY" val="1"/>
</p:tagLst>
</file>

<file path=ppt/tags/tag30.xml><?xml version="1.0" encoding="utf-8"?>
<p:tagLst xmlns:a="http://schemas.openxmlformats.org/drawingml/2006/main" xmlns:r="http://schemas.openxmlformats.org/officeDocument/2006/relationships" xmlns:p="http://schemas.openxmlformats.org/presentationml/2006/main">
  <p:tag name="PA" val="v5.2.5"/>
  <p:tag name="KSO_WM_UNIT_HIGHLIGHT" val="0"/>
  <p:tag name="KSO_WM_UNIT_COMPATIBLE" val="0"/>
  <p:tag name="KSO_WM_UNIT_DIAGRAM_ISNUMVISUAL" val="0"/>
  <p:tag name="KSO_WM_UNIT_DIAGRAM_IS_NEED_ADD_PATH_ANIM" val="0"/>
  <p:tag name="KSO_WM_UNIT_DIAGRAM_ISREFERUNIT" val="0"/>
  <p:tag name="KSO_WM_DIAGRAM_GROUP_CODE" val="r1-1"/>
  <p:tag name="KSO_WM_UNIT_TYPE" val="r_i"/>
  <p:tag name="KSO_WM_UNIT_INDEX" val="1_64"/>
  <p:tag name="KSO_WM_UNIT_ID" val="diagram20188038_2*r_i*1_64"/>
  <p:tag name="KSO_WM_TEMPLATE_CATEGORY" val="diagram"/>
  <p:tag name="KSO_WM_TEMPLATE_INDEX" val="20188038"/>
  <p:tag name="KSO_WM_UNIT_LAYERLEVEL" val="1_1"/>
  <p:tag name="KSO_WM_TAG_VERSION" val="1.0"/>
  <p:tag name="KSO_WM_BEAUTIFY_FLAG" val="#wm#"/>
  <p:tag name="KSO_WM_UNIT_DIAGRAM_CONTRAST_TITLE_CNT" val="2"/>
  <p:tag name="KSO_WM_UNIT_DIAGRAM_DIMENSION_TITLE_CNT" val="2"/>
  <p:tag name="KSO_WM_UNIT_TEXT_FILL_FORE_SCHEMECOLOR_INDEX" val="13"/>
  <p:tag name="KSO_WM_UNIT_TEXT_FILL_TYPE" val="1"/>
  <p:tag name="KSO_WM_UNIT_USESOURCEFORMAT_APPLY" val="1"/>
</p:tagLst>
</file>

<file path=ppt/tags/tag31.xml><?xml version="1.0" encoding="utf-8"?>
<p:tagLst xmlns:a="http://schemas.openxmlformats.org/drawingml/2006/main" xmlns:r="http://schemas.openxmlformats.org/officeDocument/2006/relationships" xmlns:p="http://schemas.openxmlformats.org/presentationml/2006/main">
  <p:tag name="PA" val="v5.2.5"/>
  <p:tag name="KSO_WM_UNIT_HIGHLIGHT" val="0"/>
  <p:tag name="KSO_WM_UNIT_COMPATIBLE" val="0"/>
  <p:tag name="KSO_WM_UNIT_DIAGRAM_ISNUMVISUAL" val="0"/>
  <p:tag name="KSO_WM_UNIT_DIAGRAM_IS_NEED_ADD_PATH_ANIM" val="0"/>
  <p:tag name="KSO_WM_UNIT_DIAGRAM_ISREFERUNIT" val="0"/>
  <p:tag name="KSO_WM_DIAGRAM_GROUP_CODE" val="r1-1"/>
  <p:tag name="KSO_WM_UNIT_TYPE" val="r_i"/>
  <p:tag name="KSO_WM_UNIT_INDEX" val="1_63"/>
  <p:tag name="KSO_WM_UNIT_ID" val="diagram20188038_2*r_i*1_63"/>
  <p:tag name="KSO_WM_TEMPLATE_CATEGORY" val="diagram"/>
  <p:tag name="KSO_WM_TEMPLATE_INDEX" val="20188038"/>
  <p:tag name="KSO_WM_UNIT_LAYERLEVEL" val="1_1"/>
  <p:tag name="KSO_WM_TAG_VERSION" val="1.0"/>
  <p:tag name="KSO_WM_BEAUTIFY_FLAG" val="#wm#"/>
  <p:tag name="KSO_WM_UNIT_DIAGRAM_CONTRAST_TITLE_CNT" val="2"/>
  <p:tag name="KSO_WM_UNIT_DIAGRAM_DIMENSION_TITLE_CNT" val="2"/>
  <p:tag name="KSO_WM_UNIT_TEXT_FILL_FORE_SCHEMECOLOR_INDEX" val="13"/>
  <p:tag name="KSO_WM_UNIT_TEXT_FILL_TYPE" val="1"/>
  <p:tag name="KSO_WM_UNIT_USESOURCEFORMAT_APPLY" val="1"/>
</p:tagLst>
</file>

<file path=ppt/tags/tag32.xml><?xml version="1.0" encoding="utf-8"?>
<p:tagLst xmlns:a="http://schemas.openxmlformats.org/drawingml/2006/main" xmlns:r="http://schemas.openxmlformats.org/officeDocument/2006/relationships" xmlns:p="http://schemas.openxmlformats.org/presentationml/2006/main">
  <p:tag name="PA" val="v5.2.5"/>
  <p:tag name="KSO_WM_UNIT_HIGHLIGHT" val="0"/>
  <p:tag name="KSO_WM_UNIT_COMPATIBLE" val="0"/>
  <p:tag name="KSO_WM_UNIT_DIAGRAM_ISNUMVISUAL" val="0"/>
  <p:tag name="KSO_WM_UNIT_DIAGRAM_IS_NEED_ADD_PATH_ANIM" val="0"/>
  <p:tag name="KSO_WM_UNIT_DIAGRAM_ISREFERUNIT" val="0"/>
  <p:tag name="KSO_WM_DIAGRAM_GROUP_CODE" val="r1-1"/>
  <p:tag name="KSO_WM_UNIT_TYPE" val="r_i"/>
  <p:tag name="KSO_WM_UNIT_INDEX" val="1_10"/>
  <p:tag name="KSO_WM_UNIT_ID" val="diagram20188038_2*r_i*1_10"/>
  <p:tag name="KSO_WM_TEMPLATE_CATEGORY" val="diagram"/>
  <p:tag name="KSO_WM_TEMPLATE_INDEX" val="20188038"/>
  <p:tag name="KSO_WM_UNIT_LAYERLEVEL" val="1_1"/>
  <p:tag name="KSO_WM_TAG_VERSION" val="1.0"/>
  <p:tag name="KSO_WM_BEAUTIFY_FLAG" val="#wm#"/>
  <p:tag name="KSO_WM_UNIT_DIAGRAM_CONTRAST_TITLE_CNT" val="2"/>
  <p:tag name="KSO_WM_UNIT_DIAGRAM_DIMENSION_TITLE_CNT" val="2"/>
  <p:tag name="KSO_WM_UNIT_TEXT_FILL_FORE_SCHEMECOLOR_INDEX" val="2"/>
  <p:tag name="KSO_WM_UNIT_TEXT_FILL_TYPE" val="1"/>
  <p:tag name="KSO_WM_UNIT_USESOURCEFORMAT_APPLY" val="1"/>
</p:tagLst>
</file>

<file path=ppt/tags/tag33.xml><?xml version="1.0" encoding="utf-8"?>
<p:tagLst xmlns:a="http://schemas.openxmlformats.org/drawingml/2006/main" xmlns:r="http://schemas.openxmlformats.org/officeDocument/2006/relationships" xmlns:p="http://schemas.openxmlformats.org/presentationml/2006/main">
  <p:tag name="PA" val="v5.2.5"/>
  <p:tag name="KSO_WM_UNIT_HIGHLIGHT" val="0"/>
  <p:tag name="KSO_WM_UNIT_COMPATIBLE" val="0"/>
  <p:tag name="KSO_WM_UNIT_DIAGRAM_ISNUMVISUAL" val="0"/>
  <p:tag name="KSO_WM_UNIT_DIAGRAM_IS_NEED_ADD_PATH_ANIM" val="0"/>
  <p:tag name="KSO_WM_UNIT_DIAGRAM_ISREFERUNIT" val="0"/>
  <p:tag name="KSO_WM_DIAGRAM_GROUP_CODE" val="r1-1"/>
  <p:tag name="KSO_WM_UNIT_TYPE" val="r_i"/>
  <p:tag name="KSO_WM_UNIT_INDEX" val="1_46"/>
  <p:tag name="KSO_WM_UNIT_ID" val="diagram20188038_2*r_i*1_46"/>
  <p:tag name="KSO_WM_TEMPLATE_CATEGORY" val="diagram"/>
  <p:tag name="KSO_WM_TEMPLATE_INDEX" val="20188038"/>
  <p:tag name="KSO_WM_UNIT_LAYERLEVEL" val="1_1"/>
  <p:tag name="KSO_WM_TAG_VERSION" val="1.0"/>
  <p:tag name="KSO_WM_BEAUTIFY_FLAG" val="#wm#"/>
  <p:tag name="KSO_WM_UNIT_DIAGRAM_CONTRAST_TITLE_CNT" val="2"/>
  <p:tag name="KSO_WM_UNIT_DIAGRAM_DIMENSION_TITLE_CNT" val="2"/>
  <p:tag name="KSO_WM_UNIT_TEXT_FILL_FORE_SCHEMECOLOR_INDEX" val="13"/>
  <p:tag name="KSO_WM_UNIT_TEXT_FILL_TYPE" val="1"/>
  <p:tag name="KSO_WM_UNIT_USESOURCEFORMAT_APPLY" val="1"/>
</p:tagLst>
</file>

<file path=ppt/tags/tag34.xml><?xml version="1.0" encoding="utf-8"?>
<p:tagLst xmlns:a="http://schemas.openxmlformats.org/drawingml/2006/main" xmlns:r="http://schemas.openxmlformats.org/officeDocument/2006/relationships" xmlns:p="http://schemas.openxmlformats.org/presentationml/2006/main">
  <p:tag name="PA" val="v5.2.5"/>
  <p:tag name="KSO_WM_UNIT_HIGHLIGHT" val="0"/>
  <p:tag name="KSO_WM_UNIT_COMPATIBLE" val="0"/>
  <p:tag name="KSO_WM_UNIT_DIAGRAM_ISNUMVISUAL" val="0"/>
  <p:tag name="KSO_WM_UNIT_DIAGRAM_IS_NEED_ADD_PATH_ANIM" val="0"/>
  <p:tag name="KSO_WM_UNIT_DIAGRAM_ISREFERUNIT" val="0"/>
  <p:tag name="KSO_WM_DIAGRAM_GROUP_CODE" val="r1-1"/>
  <p:tag name="KSO_WM_UNIT_TYPE" val="r_i"/>
  <p:tag name="KSO_WM_UNIT_INDEX" val="1_44"/>
  <p:tag name="KSO_WM_UNIT_ID" val="diagram20188038_2*r_i*1_44"/>
  <p:tag name="KSO_WM_TEMPLATE_CATEGORY" val="diagram"/>
  <p:tag name="KSO_WM_TEMPLATE_INDEX" val="20188038"/>
  <p:tag name="KSO_WM_UNIT_LAYERLEVEL" val="1_1"/>
  <p:tag name="KSO_WM_TAG_VERSION" val="1.0"/>
  <p:tag name="KSO_WM_BEAUTIFY_FLAG" val="#wm#"/>
  <p:tag name="KSO_WM_UNIT_DIAGRAM_CONTRAST_TITLE_CNT" val="2"/>
  <p:tag name="KSO_WM_UNIT_DIAGRAM_DIMENSION_TITLE_CNT" val="2"/>
  <p:tag name="KSO_WM_UNIT_TEXT_FILL_FORE_SCHEMECOLOR_INDEX" val="13"/>
  <p:tag name="KSO_WM_UNIT_TEXT_FILL_TYPE" val="1"/>
  <p:tag name="KSO_WM_UNIT_USESOURCEFORMAT_APPLY" val="1"/>
</p:tagLst>
</file>

<file path=ppt/tags/tag35.xml><?xml version="1.0" encoding="utf-8"?>
<p:tagLst xmlns:a="http://schemas.openxmlformats.org/drawingml/2006/main" xmlns:r="http://schemas.openxmlformats.org/officeDocument/2006/relationships" xmlns:p="http://schemas.openxmlformats.org/presentationml/2006/main">
  <p:tag name="PA" val="v5.2.5"/>
  <p:tag name="KSO_WM_UNIT_HIGHLIGHT" val="0"/>
  <p:tag name="KSO_WM_UNIT_COMPATIBLE" val="0"/>
  <p:tag name="KSO_WM_UNIT_DIAGRAM_ISNUMVISUAL" val="0"/>
  <p:tag name="KSO_WM_UNIT_DIAGRAM_IS_NEED_ADD_PATH_ANIM" val="0"/>
  <p:tag name="KSO_WM_UNIT_DIAGRAM_ISREFERUNIT" val="0"/>
  <p:tag name="KSO_WM_DIAGRAM_GROUP_CODE" val="r1-1"/>
  <p:tag name="KSO_WM_UNIT_TYPE" val="r_i"/>
  <p:tag name="KSO_WM_UNIT_INDEX" val="1_43"/>
  <p:tag name="KSO_WM_UNIT_ID" val="diagram20188038_2*r_i*1_43"/>
  <p:tag name="KSO_WM_TEMPLATE_CATEGORY" val="diagram"/>
  <p:tag name="KSO_WM_TEMPLATE_INDEX" val="20188038"/>
  <p:tag name="KSO_WM_UNIT_LAYERLEVEL" val="1_1"/>
  <p:tag name="KSO_WM_TAG_VERSION" val="1.0"/>
  <p:tag name="KSO_WM_BEAUTIFY_FLAG" val="#wm#"/>
  <p:tag name="KSO_WM_UNIT_DIAGRAM_CONTRAST_TITLE_CNT" val="2"/>
  <p:tag name="KSO_WM_UNIT_DIAGRAM_DIMENSION_TITLE_CNT" val="2"/>
  <p:tag name="KSO_WM_UNIT_TEXT_FILL_FORE_SCHEMECOLOR_INDEX" val="13"/>
  <p:tag name="KSO_WM_UNIT_TEXT_FILL_TYPE" val="1"/>
  <p:tag name="KSO_WM_UNIT_USESOURCEFORMAT_APPLY" val="1"/>
</p:tagLst>
</file>

<file path=ppt/tags/tag36.xml><?xml version="1.0" encoding="utf-8"?>
<p:tagLst xmlns:a="http://schemas.openxmlformats.org/drawingml/2006/main" xmlns:r="http://schemas.openxmlformats.org/officeDocument/2006/relationships" xmlns:p="http://schemas.openxmlformats.org/presentationml/2006/main">
  <p:tag name="PA" val="v5.2.5"/>
  <p:tag name="KSO_WM_UNIT_HIGHLIGHT" val="0"/>
  <p:tag name="KSO_WM_UNIT_COMPATIBLE" val="0"/>
  <p:tag name="KSO_WM_UNIT_DIAGRAM_ISNUMVISUAL" val="0"/>
  <p:tag name="KSO_WM_UNIT_DIAGRAM_IS_NEED_ADD_PATH_ANIM" val="0"/>
  <p:tag name="KSO_WM_UNIT_DIAGRAM_ISREFERUNIT" val="0"/>
  <p:tag name="KSO_WM_DIAGRAM_GROUP_CODE" val="r1-1"/>
  <p:tag name="KSO_WM_UNIT_TYPE" val="r_i"/>
  <p:tag name="KSO_WM_UNIT_INDEX" val="1_42"/>
  <p:tag name="KSO_WM_UNIT_ID" val="diagram20188038_2*r_i*1_42"/>
  <p:tag name="KSO_WM_TEMPLATE_CATEGORY" val="diagram"/>
  <p:tag name="KSO_WM_TEMPLATE_INDEX" val="20188038"/>
  <p:tag name="KSO_WM_UNIT_LAYERLEVEL" val="1_1"/>
  <p:tag name="KSO_WM_TAG_VERSION" val="1.0"/>
  <p:tag name="KSO_WM_BEAUTIFY_FLAG" val="#wm#"/>
  <p:tag name="KSO_WM_UNIT_DIAGRAM_CONTRAST_TITLE_CNT" val="2"/>
  <p:tag name="KSO_WM_UNIT_DIAGRAM_DIMENSION_TITLE_CNT" val="2"/>
  <p:tag name="KSO_WM_UNIT_TEXT_FILL_FORE_SCHEMECOLOR_INDEX" val="13"/>
  <p:tag name="KSO_WM_UNIT_TEXT_FILL_TYPE" val="1"/>
  <p:tag name="KSO_WM_UNIT_USESOURCEFORMAT_APPLY" val="1"/>
</p:tagLst>
</file>

<file path=ppt/tags/tag37.xml><?xml version="1.0" encoding="utf-8"?>
<p:tagLst xmlns:a="http://schemas.openxmlformats.org/drawingml/2006/main" xmlns:r="http://schemas.openxmlformats.org/officeDocument/2006/relationships" xmlns:p="http://schemas.openxmlformats.org/presentationml/2006/main">
  <p:tag name="PA" val="v5.2.5"/>
  <p:tag name="KSO_WM_UNIT_HIGHLIGHT" val="0"/>
  <p:tag name="KSO_WM_UNIT_COMPATIBLE" val="0"/>
  <p:tag name="KSO_WM_UNIT_DIAGRAM_ISNUMVISUAL" val="0"/>
  <p:tag name="KSO_WM_UNIT_DIAGRAM_IS_NEED_ADD_PATH_ANIM" val="0"/>
  <p:tag name="KSO_WM_UNIT_DIAGRAM_ISREFERUNIT" val="0"/>
  <p:tag name="KSO_WM_DIAGRAM_GROUP_CODE" val="r1-1"/>
  <p:tag name="KSO_WM_UNIT_TYPE" val="r_i"/>
  <p:tag name="KSO_WM_UNIT_INDEX" val="1_41"/>
  <p:tag name="KSO_WM_UNIT_ID" val="diagram20188038_2*r_i*1_41"/>
  <p:tag name="KSO_WM_TEMPLATE_CATEGORY" val="diagram"/>
  <p:tag name="KSO_WM_TEMPLATE_INDEX" val="20188038"/>
  <p:tag name="KSO_WM_UNIT_LAYERLEVEL" val="1_1"/>
  <p:tag name="KSO_WM_TAG_VERSION" val="1.0"/>
  <p:tag name="KSO_WM_BEAUTIFY_FLAG" val="#wm#"/>
  <p:tag name="KSO_WM_UNIT_DIAGRAM_CONTRAST_TITLE_CNT" val="2"/>
  <p:tag name="KSO_WM_UNIT_DIAGRAM_DIMENSION_TITLE_CNT" val="2"/>
  <p:tag name="KSO_WM_UNIT_TEXT_FILL_FORE_SCHEMECOLOR_INDEX" val="13"/>
  <p:tag name="KSO_WM_UNIT_TEXT_FILL_TYPE" val="1"/>
  <p:tag name="KSO_WM_UNIT_USESOURCEFORMAT_APPLY" val="1"/>
</p:tagLst>
</file>

<file path=ppt/tags/tag38.xml><?xml version="1.0" encoding="utf-8"?>
<p:tagLst xmlns:a="http://schemas.openxmlformats.org/drawingml/2006/main" xmlns:r="http://schemas.openxmlformats.org/officeDocument/2006/relationships" xmlns:p="http://schemas.openxmlformats.org/presentationml/2006/main">
  <p:tag name="PA" val="v5.2.5"/>
  <p:tag name="KSO_WM_UNIT_HIGHLIGHT" val="0"/>
  <p:tag name="KSO_WM_UNIT_COMPATIBLE" val="0"/>
  <p:tag name="KSO_WM_UNIT_DIAGRAM_ISNUMVISUAL" val="0"/>
  <p:tag name="KSO_WM_UNIT_DIAGRAM_IS_NEED_ADD_PATH_ANIM" val="0"/>
  <p:tag name="KSO_WM_UNIT_DIAGRAM_ISREFERUNIT" val="0"/>
  <p:tag name="KSO_WM_DIAGRAM_GROUP_CODE" val="r1-1"/>
  <p:tag name="KSO_WM_UNIT_TYPE" val="r_i"/>
  <p:tag name="KSO_WM_UNIT_INDEX" val="1_40"/>
  <p:tag name="KSO_WM_UNIT_ID" val="diagram20188038_2*r_i*1_40"/>
  <p:tag name="KSO_WM_TEMPLATE_CATEGORY" val="diagram"/>
  <p:tag name="KSO_WM_TEMPLATE_INDEX" val="20188038"/>
  <p:tag name="KSO_WM_UNIT_LAYERLEVEL" val="1_1"/>
  <p:tag name="KSO_WM_TAG_VERSION" val="1.0"/>
  <p:tag name="KSO_WM_BEAUTIFY_FLAG" val="#wm#"/>
  <p:tag name="KSO_WM_UNIT_DIAGRAM_CONTRAST_TITLE_CNT" val="2"/>
  <p:tag name="KSO_WM_UNIT_DIAGRAM_DIMENSION_TITLE_CNT" val="2"/>
  <p:tag name="KSO_WM_UNIT_TEXT_FILL_FORE_SCHEMECOLOR_INDEX" val="13"/>
  <p:tag name="KSO_WM_UNIT_TEXT_FILL_TYPE" val="1"/>
  <p:tag name="KSO_WM_UNIT_USESOURCEFORMAT_APPLY" val="1"/>
</p:tagLst>
</file>

<file path=ppt/tags/tag39.xml><?xml version="1.0" encoding="utf-8"?>
<p:tagLst xmlns:a="http://schemas.openxmlformats.org/drawingml/2006/main" xmlns:r="http://schemas.openxmlformats.org/officeDocument/2006/relationships" xmlns:p="http://schemas.openxmlformats.org/presentationml/2006/main">
  <p:tag name="PA" val="v5.2.5"/>
  <p:tag name="KSO_WM_UNIT_HIGHLIGHT" val="0"/>
  <p:tag name="KSO_WM_UNIT_COMPATIBLE" val="0"/>
  <p:tag name="KSO_WM_UNIT_DIAGRAM_ISNUMVISUAL" val="0"/>
  <p:tag name="KSO_WM_UNIT_DIAGRAM_IS_NEED_ADD_PATH_ANIM" val="0"/>
  <p:tag name="KSO_WM_UNIT_DIAGRAM_ISREFERUNIT" val="0"/>
  <p:tag name="KSO_WM_DIAGRAM_GROUP_CODE" val="r1-1"/>
  <p:tag name="KSO_WM_UNIT_TYPE" val="r_i"/>
  <p:tag name="KSO_WM_UNIT_INDEX" val="1_39"/>
  <p:tag name="KSO_WM_UNIT_ID" val="diagram20188038_2*r_i*1_39"/>
  <p:tag name="KSO_WM_TEMPLATE_CATEGORY" val="diagram"/>
  <p:tag name="KSO_WM_TEMPLATE_INDEX" val="20188038"/>
  <p:tag name="KSO_WM_UNIT_LAYERLEVEL" val="1_1"/>
  <p:tag name="KSO_WM_TAG_VERSION" val="1.0"/>
  <p:tag name="KSO_WM_BEAUTIFY_FLAG" val="#wm#"/>
  <p:tag name="KSO_WM_UNIT_DIAGRAM_CONTRAST_TITLE_CNT" val="2"/>
  <p:tag name="KSO_WM_UNIT_DIAGRAM_DIMENSION_TITLE_CNT" val="2"/>
  <p:tag name="KSO_WM_UNIT_TEXT_FILL_FORE_SCHEMECOLOR_INDEX" val="13"/>
  <p:tag name="KSO_WM_UNIT_TEXT_FILL_TYPE" val="1"/>
  <p:tag name="KSO_WM_UNIT_USESOURCEFORMAT_APPLY" val="1"/>
</p:tagLst>
</file>

<file path=ppt/tags/tag40.xml><?xml version="1.0" encoding="utf-8"?>
<p:tagLst xmlns:a="http://schemas.openxmlformats.org/drawingml/2006/main" xmlns:r="http://schemas.openxmlformats.org/officeDocument/2006/relationships" xmlns:p="http://schemas.openxmlformats.org/presentationml/2006/main">
  <p:tag name="PA" val="v5.2.5"/>
  <p:tag name="KSO_WM_UNIT_HIGHLIGHT" val="0"/>
  <p:tag name="KSO_WM_UNIT_COMPATIBLE" val="0"/>
  <p:tag name="KSO_WM_UNIT_DIAGRAM_ISNUMVISUAL" val="0"/>
  <p:tag name="KSO_WM_UNIT_DIAGRAM_IS_NEED_ADD_PATH_ANIM" val="0"/>
  <p:tag name="KSO_WM_UNIT_DIAGRAM_ISREFERUNIT" val="0"/>
  <p:tag name="KSO_WM_DIAGRAM_GROUP_CODE" val="r1-1"/>
  <p:tag name="KSO_WM_UNIT_TYPE" val="r_i"/>
  <p:tag name="KSO_WM_UNIT_INDEX" val="1_37"/>
  <p:tag name="KSO_WM_UNIT_ID" val="diagram20188038_2*r_i*1_37"/>
  <p:tag name="KSO_WM_TEMPLATE_CATEGORY" val="diagram"/>
  <p:tag name="KSO_WM_TEMPLATE_INDEX" val="20188038"/>
  <p:tag name="KSO_WM_UNIT_LAYERLEVEL" val="1_1"/>
  <p:tag name="KSO_WM_TAG_VERSION" val="1.0"/>
  <p:tag name="KSO_WM_BEAUTIFY_FLAG" val="#wm#"/>
  <p:tag name="KSO_WM_UNIT_DIAGRAM_CONTRAST_TITLE_CNT" val="2"/>
  <p:tag name="KSO_WM_UNIT_DIAGRAM_DIMENSION_TITLE_CNT" val="2"/>
  <p:tag name="KSO_WM_UNIT_TEXT_FILL_FORE_SCHEMECOLOR_INDEX" val="13"/>
  <p:tag name="KSO_WM_UNIT_TEXT_FILL_TYPE" val="1"/>
  <p:tag name="KSO_WM_UNIT_USESOURCEFORMAT_APPLY" val="1"/>
</p:tagLst>
</file>

<file path=ppt/tags/tag41.xml><?xml version="1.0" encoding="utf-8"?>
<p:tagLst xmlns:a="http://schemas.openxmlformats.org/drawingml/2006/main" xmlns:r="http://schemas.openxmlformats.org/officeDocument/2006/relationships" xmlns:p="http://schemas.openxmlformats.org/presentationml/2006/main">
  <p:tag name="PA" val="v5.2.5"/>
  <p:tag name="KSO_WM_UNIT_HIGHLIGHT" val="0"/>
  <p:tag name="KSO_WM_UNIT_COMPATIBLE" val="0"/>
  <p:tag name="KSO_WM_UNIT_DIAGRAM_ISNUMVISUAL" val="0"/>
  <p:tag name="KSO_WM_UNIT_DIAGRAM_IS_NEED_ADD_PATH_ANIM" val="0"/>
  <p:tag name="KSO_WM_UNIT_DIAGRAM_ISREFERUNIT" val="0"/>
  <p:tag name="KSO_WM_DIAGRAM_GROUP_CODE" val="r1-1"/>
  <p:tag name="KSO_WM_UNIT_TYPE" val="r_i"/>
  <p:tag name="KSO_WM_UNIT_INDEX" val="1_36"/>
  <p:tag name="KSO_WM_UNIT_ID" val="diagram20188038_2*r_i*1_36"/>
  <p:tag name="KSO_WM_TEMPLATE_CATEGORY" val="diagram"/>
  <p:tag name="KSO_WM_TEMPLATE_INDEX" val="20188038"/>
  <p:tag name="KSO_WM_UNIT_LAYERLEVEL" val="1_1"/>
  <p:tag name="KSO_WM_TAG_VERSION" val="1.0"/>
  <p:tag name="KSO_WM_BEAUTIFY_FLAG" val="#wm#"/>
  <p:tag name="KSO_WM_UNIT_DIAGRAM_CONTRAST_TITLE_CNT" val="2"/>
  <p:tag name="KSO_WM_UNIT_DIAGRAM_DIMENSION_TITLE_CNT" val="2"/>
  <p:tag name="KSO_WM_UNIT_TEXT_FILL_FORE_SCHEMECOLOR_INDEX" val="13"/>
  <p:tag name="KSO_WM_UNIT_TEXT_FILL_TYPE" val="1"/>
  <p:tag name="KSO_WM_UNIT_USESOURCEFORMAT_APPLY" val="1"/>
</p:tagLst>
</file>

<file path=ppt/tags/tag42.xml><?xml version="1.0" encoding="utf-8"?>
<p:tagLst xmlns:a="http://schemas.openxmlformats.org/drawingml/2006/main" xmlns:r="http://schemas.openxmlformats.org/officeDocument/2006/relationships" xmlns:p="http://schemas.openxmlformats.org/presentationml/2006/main">
  <p:tag name="PA" val="v5.2.5"/>
  <p:tag name="KSO_WM_UNIT_HIGHLIGHT" val="0"/>
  <p:tag name="KSO_WM_UNIT_COMPATIBLE" val="0"/>
  <p:tag name="KSO_WM_UNIT_DIAGRAM_ISNUMVISUAL" val="0"/>
  <p:tag name="KSO_WM_UNIT_DIAGRAM_IS_NEED_ADD_PATH_ANIM" val="0"/>
  <p:tag name="KSO_WM_UNIT_DIAGRAM_ISREFERUNIT" val="0"/>
  <p:tag name="KSO_WM_DIAGRAM_GROUP_CODE" val="r1-1"/>
  <p:tag name="KSO_WM_UNIT_TYPE" val="r_i"/>
  <p:tag name="KSO_WM_UNIT_INDEX" val="1_35"/>
  <p:tag name="KSO_WM_UNIT_ID" val="diagram20188038_2*r_i*1_35"/>
  <p:tag name="KSO_WM_TEMPLATE_CATEGORY" val="diagram"/>
  <p:tag name="KSO_WM_TEMPLATE_INDEX" val="20188038"/>
  <p:tag name="KSO_WM_UNIT_LAYERLEVEL" val="1_1"/>
  <p:tag name="KSO_WM_TAG_VERSION" val="1.0"/>
  <p:tag name="KSO_WM_BEAUTIFY_FLAG" val="#wm#"/>
  <p:tag name="KSO_WM_UNIT_DIAGRAM_CONTRAST_TITLE_CNT" val="2"/>
  <p:tag name="KSO_WM_UNIT_DIAGRAM_DIMENSION_TITLE_CNT" val="2"/>
  <p:tag name="KSO_WM_UNIT_TEXT_FILL_FORE_SCHEMECOLOR_INDEX" val="13"/>
  <p:tag name="KSO_WM_UNIT_TEXT_FILL_TYPE" val="1"/>
  <p:tag name="KSO_WM_UNIT_USESOURCEFORMAT_APPLY" val="1"/>
</p:tagLst>
</file>

<file path=ppt/tags/tag43.xml><?xml version="1.0" encoding="utf-8"?>
<p:tagLst xmlns:a="http://schemas.openxmlformats.org/drawingml/2006/main" xmlns:r="http://schemas.openxmlformats.org/officeDocument/2006/relationships" xmlns:p="http://schemas.openxmlformats.org/presentationml/2006/main">
  <p:tag name="PA" val="v5.2.5"/>
  <p:tag name="KSO_WM_UNIT_HIGHLIGHT" val="0"/>
  <p:tag name="KSO_WM_UNIT_COMPATIBLE" val="0"/>
  <p:tag name="KSO_WM_UNIT_DIAGRAM_ISNUMVISUAL" val="0"/>
  <p:tag name="KSO_WM_UNIT_DIAGRAM_IS_NEED_ADD_PATH_ANIM" val="0"/>
  <p:tag name="KSO_WM_UNIT_DIAGRAM_ISREFERUNIT" val="0"/>
  <p:tag name="KSO_WM_DIAGRAM_GROUP_CODE" val="r1-1"/>
  <p:tag name="KSO_WM_UNIT_TYPE" val="r_i"/>
  <p:tag name="KSO_WM_UNIT_INDEX" val="1_33"/>
  <p:tag name="KSO_WM_UNIT_ID" val="diagram20188038_2*r_i*1_33"/>
  <p:tag name="KSO_WM_TEMPLATE_CATEGORY" val="diagram"/>
  <p:tag name="KSO_WM_TEMPLATE_INDEX" val="20188038"/>
  <p:tag name="KSO_WM_UNIT_LAYERLEVEL" val="1_1"/>
  <p:tag name="KSO_WM_TAG_VERSION" val="1.0"/>
  <p:tag name="KSO_WM_BEAUTIFY_FLAG" val="#wm#"/>
  <p:tag name="KSO_WM_UNIT_DIAGRAM_CONTRAST_TITLE_CNT" val="2"/>
  <p:tag name="KSO_WM_UNIT_DIAGRAM_DIMENSION_TITLE_CNT" val="2"/>
  <p:tag name="KSO_WM_UNIT_TEXT_FILL_FORE_SCHEMECOLOR_INDEX" val="13"/>
  <p:tag name="KSO_WM_UNIT_TEXT_FILL_TYPE" val="1"/>
  <p:tag name="KSO_WM_UNIT_USESOURCEFORMAT_APPLY" val="1"/>
</p:tagLst>
</file>

<file path=ppt/tags/tag44.xml><?xml version="1.0" encoding="utf-8"?>
<p:tagLst xmlns:a="http://schemas.openxmlformats.org/drawingml/2006/main" xmlns:r="http://schemas.openxmlformats.org/officeDocument/2006/relationships" xmlns:p="http://schemas.openxmlformats.org/presentationml/2006/main">
  <p:tag name="PA" val="v5.2.5"/>
  <p:tag name="KSO_WM_UNIT_HIGHLIGHT" val="0"/>
  <p:tag name="KSO_WM_UNIT_COMPATIBLE" val="0"/>
  <p:tag name="KSO_WM_UNIT_DIAGRAM_ISNUMVISUAL" val="0"/>
  <p:tag name="KSO_WM_UNIT_DIAGRAM_IS_NEED_ADD_PATH_ANIM" val="0"/>
  <p:tag name="KSO_WM_UNIT_DIAGRAM_ISREFERUNIT" val="0"/>
  <p:tag name="KSO_WM_DIAGRAM_GROUP_CODE" val="r1-1"/>
  <p:tag name="KSO_WM_UNIT_TYPE" val="r_i"/>
  <p:tag name="KSO_WM_UNIT_INDEX" val="1_32"/>
  <p:tag name="KSO_WM_UNIT_ID" val="diagram20188038_2*r_i*1_32"/>
  <p:tag name="KSO_WM_TEMPLATE_CATEGORY" val="diagram"/>
  <p:tag name="KSO_WM_TEMPLATE_INDEX" val="20188038"/>
  <p:tag name="KSO_WM_UNIT_LAYERLEVEL" val="1_1"/>
  <p:tag name="KSO_WM_TAG_VERSION" val="1.0"/>
  <p:tag name="KSO_WM_BEAUTIFY_FLAG" val="#wm#"/>
  <p:tag name="KSO_WM_UNIT_DIAGRAM_CONTRAST_TITLE_CNT" val="2"/>
  <p:tag name="KSO_WM_UNIT_DIAGRAM_DIMENSION_TITLE_CNT" val="2"/>
  <p:tag name="KSO_WM_UNIT_TEXT_FILL_FORE_SCHEMECOLOR_INDEX" val="13"/>
  <p:tag name="KSO_WM_UNIT_TEXT_FILL_TYPE" val="1"/>
  <p:tag name="KSO_WM_UNIT_USESOURCEFORMAT_APPLY" val="1"/>
</p:tagLst>
</file>

<file path=ppt/tags/tag45.xml><?xml version="1.0" encoding="utf-8"?>
<p:tagLst xmlns:a="http://schemas.openxmlformats.org/drawingml/2006/main" xmlns:r="http://schemas.openxmlformats.org/officeDocument/2006/relationships" xmlns:p="http://schemas.openxmlformats.org/presentationml/2006/main">
  <p:tag name="PA" val="v5.2.5"/>
  <p:tag name="KSO_WM_UNIT_HIGHLIGHT" val="0"/>
  <p:tag name="KSO_WM_UNIT_COMPATIBLE" val="0"/>
  <p:tag name="KSO_WM_UNIT_DIAGRAM_ISNUMVISUAL" val="0"/>
  <p:tag name="KSO_WM_UNIT_DIAGRAM_IS_NEED_ADD_PATH_ANIM" val="0"/>
  <p:tag name="KSO_WM_UNIT_DIAGRAM_ISREFERUNIT" val="0"/>
  <p:tag name="KSO_WM_DIAGRAM_GROUP_CODE" val="r1-1"/>
  <p:tag name="KSO_WM_UNIT_TYPE" val="r_i"/>
  <p:tag name="KSO_WM_UNIT_INDEX" val="1_31"/>
  <p:tag name="KSO_WM_UNIT_ID" val="diagram20188038_2*r_i*1_31"/>
  <p:tag name="KSO_WM_TEMPLATE_CATEGORY" val="diagram"/>
  <p:tag name="KSO_WM_TEMPLATE_INDEX" val="20188038"/>
  <p:tag name="KSO_WM_UNIT_LAYERLEVEL" val="1_1"/>
  <p:tag name="KSO_WM_TAG_VERSION" val="1.0"/>
  <p:tag name="KSO_WM_BEAUTIFY_FLAG" val="#wm#"/>
  <p:tag name="KSO_WM_UNIT_DIAGRAM_CONTRAST_TITLE_CNT" val="2"/>
  <p:tag name="KSO_WM_UNIT_DIAGRAM_DIMENSION_TITLE_CNT" val="2"/>
  <p:tag name="KSO_WM_UNIT_TEXT_FILL_FORE_SCHEMECOLOR_INDEX" val="13"/>
  <p:tag name="KSO_WM_UNIT_TEXT_FILL_TYPE" val="1"/>
  <p:tag name="KSO_WM_UNIT_USESOURCEFORMAT_APPLY" val="1"/>
</p:tagLst>
</file>

<file path=ppt/tags/tag46.xml><?xml version="1.0" encoding="utf-8"?>
<p:tagLst xmlns:a="http://schemas.openxmlformats.org/drawingml/2006/main" xmlns:r="http://schemas.openxmlformats.org/officeDocument/2006/relationships" xmlns:p="http://schemas.openxmlformats.org/presentationml/2006/main">
  <p:tag name="PA" val="v5.2.5"/>
  <p:tag name="KSO_WM_UNIT_HIGHLIGHT" val="0"/>
  <p:tag name="KSO_WM_UNIT_COMPATIBLE" val="0"/>
  <p:tag name="KSO_WM_UNIT_DIAGRAM_ISNUMVISUAL" val="0"/>
  <p:tag name="KSO_WM_UNIT_DIAGRAM_IS_NEED_ADD_PATH_ANIM" val="0"/>
  <p:tag name="KSO_WM_UNIT_DIAGRAM_ISREFERUNIT" val="0"/>
  <p:tag name="KSO_WM_DIAGRAM_GROUP_CODE" val="r1-1"/>
  <p:tag name="KSO_WM_UNIT_TYPE" val="r_i"/>
  <p:tag name="KSO_WM_UNIT_INDEX" val="1_30"/>
  <p:tag name="KSO_WM_UNIT_ID" val="diagram20188038_2*r_i*1_30"/>
  <p:tag name="KSO_WM_TEMPLATE_CATEGORY" val="diagram"/>
  <p:tag name="KSO_WM_TEMPLATE_INDEX" val="20188038"/>
  <p:tag name="KSO_WM_UNIT_LAYERLEVEL" val="1_1"/>
  <p:tag name="KSO_WM_TAG_VERSION" val="1.0"/>
  <p:tag name="KSO_WM_BEAUTIFY_FLAG" val="#wm#"/>
  <p:tag name="KSO_WM_UNIT_DIAGRAM_CONTRAST_TITLE_CNT" val="2"/>
  <p:tag name="KSO_WM_UNIT_DIAGRAM_DIMENSION_TITLE_CNT" val="2"/>
  <p:tag name="KSO_WM_UNIT_TEXT_FILL_FORE_SCHEMECOLOR_INDEX" val="13"/>
  <p:tag name="KSO_WM_UNIT_TEXT_FILL_TYPE" val="1"/>
  <p:tag name="KSO_WM_UNIT_USESOURCEFORMAT_APPLY" val="1"/>
</p:tagLst>
</file>

<file path=ppt/tags/tag47.xml><?xml version="1.0" encoding="utf-8"?>
<p:tagLst xmlns:a="http://schemas.openxmlformats.org/drawingml/2006/main" xmlns:r="http://schemas.openxmlformats.org/officeDocument/2006/relationships" xmlns:p="http://schemas.openxmlformats.org/presentationml/2006/main">
  <p:tag name="PA" val="v5.2.5"/>
  <p:tag name="KSO_WM_UNIT_HIGHLIGHT" val="0"/>
  <p:tag name="KSO_WM_UNIT_COMPATIBLE" val="0"/>
  <p:tag name="KSO_WM_UNIT_DIAGRAM_ISNUMVISUAL" val="0"/>
  <p:tag name="KSO_WM_UNIT_DIAGRAM_IS_NEED_ADD_PATH_ANIM" val="0"/>
  <p:tag name="KSO_WM_UNIT_DIAGRAM_ISREFERUNIT" val="0"/>
  <p:tag name="KSO_WM_DIAGRAM_GROUP_CODE" val="r1-1"/>
  <p:tag name="KSO_WM_UNIT_TYPE" val="r_i"/>
  <p:tag name="KSO_WM_UNIT_INDEX" val="1_29"/>
  <p:tag name="KSO_WM_UNIT_ID" val="diagram20188038_2*r_i*1_29"/>
  <p:tag name="KSO_WM_TEMPLATE_CATEGORY" val="diagram"/>
  <p:tag name="KSO_WM_TEMPLATE_INDEX" val="20188038"/>
  <p:tag name="KSO_WM_UNIT_LAYERLEVEL" val="1_1"/>
  <p:tag name="KSO_WM_TAG_VERSION" val="1.0"/>
  <p:tag name="KSO_WM_BEAUTIFY_FLAG" val="#wm#"/>
  <p:tag name="KSO_WM_UNIT_DIAGRAM_CONTRAST_TITLE_CNT" val="2"/>
  <p:tag name="KSO_WM_UNIT_DIAGRAM_DIMENSION_TITLE_CNT" val="2"/>
  <p:tag name="KSO_WM_UNIT_TEXT_FILL_FORE_SCHEMECOLOR_INDEX" val="13"/>
  <p:tag name="KSO_WM_UNIT_TEXT_FILL_TYPE" val="1"/>
  <p:tag name="KSO_WM_UNIT_USESOURCEFORMAT_APPLY" val="1"/>
</p:tagLst>
</file>

<file path=ppt/tags/tag48.xml><?xml version="1.0" encoding="utf-8"?>
<p:tagLst xmlns:a="http://schemas.openxmlformats.org/drawingml/2006/main" xmlns:r="http://schemas.openxmlformats.org/officeDocument/2006/relationships" xmlns:p="http://schemas.openxmlformats.org/presentationml/2006/main">
  <p:tag name="PA" val="v5.2.5"/>
  <p:tag name="KSO_WM_UNIT_HIGHLIGHT" val="0"/>
  <p:tag name="KSO_WM_UNIT_COMPATIBLE" val="0"/>
  <p:tag name="KSO_WM_UNIT_DIAGRAM_ISNUMVISUAL" val="0"/>
  <p:tag name="KSO_WM_UNIT_DIAGRAM_IS_NEED_ADD_PATH_ANIM" val="0"/>
  <p:tag name="KSO_WM_UNIT_DIAGRAM_ISREFERUNIT" val="0"/>
  <p:tag name="KSO_WM_DIAGRAM_GROUP_CODE" val="r1-1"/>
  <p:tag name="KSO_WM_UNIT_TYPE" val="r_i"/>
  <p:tag name="KSO_WM_UNIT_INDEX" val="1_28"/>
  <p:tag name="KSO_WM_UNIT_ID" val="diagram20188038_2*r_i*1_28"/>
  <p:tag name="KSO_WM_TEMPLATE_CATEGORY" val="diagram"/>
  <p:tag name="KSO_WM_TEMPLATE_INDEX" val="20188038"/>
  <p:tag name="KSO_WM_UNIT_LAYERLEVEL" val="1_1"/>
  <p:tag name="KSO_WM_TAG_VERSION" val="1.0"/>
  <p:tag name="KSO_WM_BEAUTIFY_FLAG" val="#wm#"/>
  <p:tag name="KSO_WM_UNIT_DIAGRAM_CONTRAST_TITLE_CNT" val="2"/>
  <p:tag name="KSO_WM_UNIT_DIAGRAM_DIMENSION_TITLE_CNT" val="2"/>
  <p:tag name="KSO_WM_UNIT_TEXT_FILL_FORE_SCHEMECOLOR_INDEX" val="13"/>
  <p:tag name="KSO_WM_UNIT_TEXT_FILL_TYPE" val="1"/>
  <p:tag name="KSO_WM_UNIT_USESOURCEFORMAT_APPLY" val="1"/>
</p:tagLst>
</file>

<file path=ppt/tags/tag49.xml><?xml version="1.0" encoding="utf-8"?>
<p:tagLst xmlns:a="http://schemas.openxmlformats.org/drawingml/2006/main" xmlns:r="http://schemas.openxmlformats.org/officeDocument/2006/relationships" xmlns:p="http://schemas.openxmlformats.org/presentationml/2006/main">
  <p:tag name="PA" val="v5.2.5"/>
  <p:tag name="KSO_WM_UNIT_HIGHLIGHT" val="0"/>
  <p:tag name="KSO_WM_UNIT_COMPATIBLE" val="0"/>
  <p:tag name="KSO_WM_UNIT_DIAGRAM_ISNUMVISUAL" val="0"/>
  <p:tag name="KSO_WM_UNIT_DIAGRAM_IS_NEED_ADD_PATH_ANIM" val="0"/>
  <p:tag name="KSO_WM_UNIT_DIAGRAM_ISREFERUNIT" val="0"/>
  <p:tag name="KSO_WM_DIAGRAM_GROUP_CODE" val="r1-1"/>
  <p:tag name="KSO_WM_UNIT_TYPE" val="r_i"/>
  <p:tag name="KSO_WM_UNIT_INDEX" val="1_26"/>
  <p:tag name="KSO_WM_UNIT_ID" val="diagram20188038_2*r_i*1_26"/>
  <p:tag name="KSO_WM_TEMPLATE_CATEGORY" val="diagram"/>
  <p:tag name="KSO_WM_TEMPLATE_INDEX" val="20188038"/>
  <p:tag name="KSO_WM_UNIT_LAYERLEVEL" val="1_1"/>
  <p:tag name="KSO_WM_TAG_VERSION" val="1.0"/>
  <p:tag name="KSO_WM_BEAUTIFY_FLAG" val="#wm#"/>
  <p:tag name="KSO_WM_UNIT_DIAGRAM_CONTRAST_TITLE_CNT" val="2"/>
  <p:tag name="KSO_WM_UNIT_DIAGRAM_DIMENSION_TITLE_CNT" val="2"/>
  <p:tag name="KSO_WM_UNIT_TEXT_FILL_FORE_SCHEMECOLOR_INDEX" val="13"/>
  <p:tag name="KSO_WM_UNIT_TEXT_FILL_TYPE" val="1"/>
  <p:tag name="KSO_WM_UNIT_USESOURCEFORMAT_APPLY" val="1"/>
</p:tagLst>
</file>

<file path=ppt/tags/tag50.xml><?xml version="1.0" encoding="utf-8"?>
<p:tagLst xmlns:a="http://schemas.openxmlformats.org/drawingml/2006/main" xmlns:r="http://schemas.openxmlformats.org/officeDocument/2006/relationships" xmlns:p="http://schemas.openxmlformats.org/presentationml/2006/main">
  <p:tag name="PA" val="v5.2.5"/>
  <p:tag name="KSO_WM_UNIT_HIGHLIGHT" val="0"/>
  <p:tag name="KSO_WM_UNIT_COMPATIBLE" val="0"/>
  <p:tag name="KSO_WM_UNIT_DIAGRAM_ISNUMVISUAL" val="0"/>
  <p:tag name="KSO_WM_UNIT_DIAGRAM_IS_NEED_ADD_PATH_ANIM" val="0"/>
  <p:tag name="KSO_WM_UNIT_DIAGRAM_ISREFERUNIT" val="0"/>
  <p:tag name="KSO_WM_DIAGRAM_GROUP_CODE" val="r1-1"/>
  <p:tag name="KSO_WM_UNIT_TYPE" val="r_i"/>
  <p:tag name="KSO_WM_UNIT_INDEX" val="1_25"/>
  <p:tag name="KSO_WM_UNIT_ID" val="diagram20188038_2*r_i*1_25"/>
  <p:tag name="KSO_WM_TEMPLATE_CATEGORY" val="diagram"/>
  <p:tag name="KSO_WM_TEMPLATE_INDEX" val="20188038"/>
  <p:tag name="KSO_WM_UNIT_LAYERLEVEL" val="1_1"/>
  <p:tag name="KSO_WM_TAG_VERSION" val="1.0"/>
  <p:tag name="KSO_WM_BEAUTIFY_FLAG" val="#wm#"/>
  <p:tag name="KSO_WM_UNIT_DIAGRAM_CONTRAST_TITLE_CNT" val="2"/>
  <p:tag name="KSO_WM_UNIT_DIAGRAM_DIMENSION_TITLE_CNT" val="2"/>
  <p:tag name="KSO_WM_UNIT_TEXT_FILL_FORE_SCHEMECOLOR_INDEX" val="13"/>
  <p:tag name="KSO_WM_UNIT_TEXT_FILL_TYPE" val="1"/>
  <p:tag name="KSO_WM_UNIT_USESOURCEFORMAT_APPLY" val="1"/>
</p:tagLst>
</file>

<file path=ppt/tags/tag51.xml><?xml version="1.0" encoding="utf-8"?>
<p:tagLst xmlns:a="http://schemas.openxmlformats.org/drawingml/2006/main" xmlns:r="http://schemas.openxmlformats.org/officeDocument/2006/relationships" xmlns:p="http://schemas.openxmlformats.org/presentationml/2006/main">
  <p:tag name="PA" val="v5.2.5"/>
  <p:tag name="KSO_WM_UNIT_HIGHLIGHT" val="0"/>
  <p:tag name="KSO_WM_UNIT_COMPATIBLE" val="0"/>
  <p:tag name="KSO_WM_UNIT_DIAGRAM_ISNUMVISUAL" val="0"/>
  <p:tag name="KSO_WM_UNIT_DIAGRAM_IS_NEED_ADD_PATH_ANIM" val="0"/>
  <p:tag name="KSO_WM_UNIT_DIAGRAM_ISREFERUNIT" val="0"/>
  <p:tag name="KSO_WM_DIAGRAM_GROUP_CODE" val="r1-1"/>
  <p:tag name="KSO_WM_UNIT_TYPE" val="r_i"/>
  <p:tag name="KSO_WM_UNIT_INDEX" val="1_24"/>
  <p:tag name="KSO_WM_UNIT_ID" val="diagram20188038_2*r_i*1_24"/>
  <p:tag name="KSO_WM_TEMPLATE_CATEGORY" val="diagram"/>
  <p:tag name="KSO_WM_TEMPLATE_INDEX" val="20188038"/>
  <p:tag name="KSO_WM_UNIT_LAYERLEVEL" val="1_1"/>
  <p:tag name="KSO_WM_TAG_VERSION" val="1.0"/>
  <p:tag name="KSO_WM_BEAUTIFY_FLAG" val="#wm#"/>
  <p:tag name="KSO_WM_UNIT_DIAGRAM_CONTRAST_TITLE_CNT" val="2"/>
  <p:tag name="KSO_WM_UNIT_DIAGRAM_DIMENSION_TITLE_CNT" val="2"/>
  <p:tag name="KSO_WM_UNIT_TEXT_FILL_FORE_SCHEMECOLOR_INDEX" val="13"/>
  <p:tag name="KSO_WM_UNIT_TEXT_FILL_TYPE" val="1"/>
  <p:tag name="KSO_WM_UNIT_USESOURCEFORMAT_APPLY" val="1"/>
</p:tagLst>
</file>

<file path=ppt/tags/tag52.xml><?xml version="1.0" encoding="utf-8"?>
<p:tagLst xmlns:a="http://schemas.openxmlformats.org/drawingml/2006/main" xmlns:r="http://schemas.openxmlformats.org/officeDocument/2006/relationships" xmlns:p="http://schemas.openxmlformats.org/presentationml/2006/main">
  <p:tag name="PA" val="v5.2.5"/>
  <p:tag name="KSO_WM_UNIT_HIGHLIGHT" val="0"/>
  <p:tag name="KSO_WM_UNIT_COMPATIBLE" val="0"/>
  <p:tag name="KSO_WM_UNIT_DIAGRAM_ISNUMVISUAL" val="0"/>
  <p:tag name="KSO_WM_UNIT_DIAGRAM_IS_NEED_ADD_PATH_ANIM" val="0"/>
  <p:tag name="KSO_WM_UNIT_DIAGRAM_ISREFERUNIT" val="0"/>
  <p:tag name="KSO_WM_DIAGRAM_GROUP_CODE" val="r1-1"/>
  <p:tag name="KSO_WM_UNIT_TYPE" val="r_i"/>
  <p:tag name="KSO_WM_UNIT_INDEX" val="1_22"/>
  <p:tag name="KSO_WM_UNIT_ID" val="diagram20188038_2*r_i*1_22"/>
  <p:tag name="KSO_WM_TEMPLATE_CATEGORY" val="diagram"/>
  <p:tag name="KSO_WM_TEMPLATE_INDEX" val="20188038"/>
  <p:tag name="KSO_WM_UNIT_LAYERLEVEL" val="1_1"/>
  <p:tag name="KSO_WM_TAG_VERSION" val="1.0"/>
  <p:tag name="KSO_WM_BEAUTIFY_FLAG" val="#wm#"/>
  <p:tag name="KSO_WM_UNIT_DIAGRAM_CONTRAST_TITLE_CNT" val="2"/>
  <p:tag name="KSO_WM_UNIT_DIAGRAM_DIMENSION_TITLE_CNT" val="2"/>
  <p:tag name="KSO_WM_UNIT_TEXT_FILL_FORE_SCHEMECOLOR_INDEX" val="13"/>
  <p:tag name="KSO_WM_UNIT_TEXT_FILL_TYPE" val="1"/>
  <p:tag name="KSO_WM_UNIT_USESOURCEFORMAT_APPLY" val="1"/>
</p:tagLst>
</file>

<file path=ppt/tags/tag53.xml><?xml version="1.0" encoding="utf-8"?>
<p:tagLst xmlns:a="http://schemas.openxmlformats.org/drawingml/2006/main" xmlns:r="http://schemas.openxmlformats.org/officeDocument/2006/relationships" xmlns:p="http://schemas.openxmlformats.org/presentationml/2006/main">
  <p:tag name="PA" val="v5.2.5"/>
  <p:tag name="KSO_WM_UNIT_HIGHLIGHT" val="0"/>
  <p:tag name="KSO_WM_UNIT_COMPATIBLE" val="0"/>
  <p:tag name="KSO_WM_UNIT_DIAGRAM_ISNUMVISUAL" val="0"/>
  <p:tag name="KSO_WM_UNIT_DIAGRAM_IS_NEED_ADD_PATH_ANIM" val="0"/>
  <p:tag name="KSO_WM_UNIT_DIAGRAM_ISREFERUNIT" val="0"/>
  <p:tag name="KSO_WM_DIAGRAM_GROUP_CODE" val="r1-1"/>
  <p:tag name="KSO_WM_UNIT_TYPE" val="r_i"/>
  <p:tag name="KSO_WM_UNIT_INDEX" val="1_21"/>
  <p:tag name="KSO_WM_UNIT_ID" val="diagram20188038_2*r_i*1_21"/>
  <p:tag name="KSO_WM_TEMPLATE_CATEGORY" val="diagram"/>
  <p:tag name="KSO_WM_TEMPLATE_INDEX" val="20188038"/>
  <p:tag name="KSO_WM_UNIT_LAYERLEVEL" val="1_1"/>
  <p:tag name="KSO_WM_TAG_VERSION" val="1.0"/>
  <p:tag name="KSO_WM_BEAUTIFY_FLAG" val="#wm#"/>
  <p:tag name="KSO_WM_UNIT_DIAGRAM_CONTRAST_TITLE_CNT" val="2"/>
  <p:tag name="KSO_WM_UNIT_DIAGRAM_DIMENSION_TITLE_CNT" val="2"/>
  <p:tag name="KSO_WM_UNIT_TEXT_FILL_FORE_SCHEMECOLOR_INDEX" val="13"/>
  <p:tag name="KSO_WM_UNIT_TEXT_FILL_TYPE" val="1"/>
  <p:tag name="KSO_WM_UNIT_USESOURCEFORMAT_APPLY" val="1"/>
</p:tagLst>
</file>

<file path=ppt/tags/tag54.xml><?xml version="1.0" encoding="utf-8"?>
<p:tagLst xmlns:a="http://schemas.openxmlformats.org/drawingml/2006/main" xmlns:r="http://schemas.openxmlformats.org/officeDocument/2006/relationships" xmlns:p="http://schemas.openxmlformats.org/presentationml/2006/main">
  <p:tag name="PA" val="v5.2.5"/>
  <p:tag name="KSO_WM_UNIT_HIGHLIGHT" val="0"/>
  <p:tag name="KSO_WM_UNIT_COMPATIBLE" val="0"/>
  <p:tag name="KSO_WM_UNIT_DIAGRAM_ISNUMVISUAL" val="0"/>
  <p:tag name="KSO_WM_UNIT_DIAGRAM_IS_NEED_ADD_PATH_ANIM" val="0"/>
  <p:tag name="KSO_WM_UNIT_DIAGRAM_ISREFERUNIT" val="0"/>
  <p:tag name="KSO_WM_DIAGRAM_GROUP_CODE" val="r1-1"/>
  <p:tag name="KSO_WM_UNIT_TYPE" val="r_i"/>
  <p:tag name="KSO_WM_UNIT_INDEX" val="1_20"/>
  <p:tag name="KSO_WM_UNIT_ID" val="diagram20188038_2*r_i*1_20"/>
  <p:tag name="KSO_WM_TEMPLATE_CATEGORY" val="diagram"/>
  <p:tag name="KSO_WM_TEMPLATE_INDEX" val="20188038"/>
  <p:tag name="KSO_WM_UNIT_LAYERLEVEL" val="1_1"/>
  <p:tag name="KSO_WM_TAG_VERSION" val="1.0"/>
  <p:tag name="KSO_WM_BEAUTIFY_FLAG" val="#wm#"/>
  <p:tag name="KSO_WM_UNIT_DIAGRAM_CONTRAST_TITLE_CNT" val="2"/>
  <p:tag name="KSO_WM_UNIT_DIAGRAM_DIMENSION_TITLE_CNT" val="2"/>
  <p:tag name="KSO_WM_UNIT_TEXT_FILL_FORE_SCHEMECOLOR_INDEX" val="13"/>
  <p:tag name="KSO_WM_UNIT_TEXT_FILL_TYPE" val="1"/>
  <p:tag name="KSO_WM_UNIT_USESOURCEFORMAT_APPLY" val="1"/>
</p:tagLst>
</file>

<file path=ppt/tags/tag55.xml><?xml version="1.0" encoding="utf-8"?>
<p:tagLst xmlns:a="http://schemas.openxmlformats.org/drawingml/2006/main" xmlns:r="http://schemas.openxmlformats.org/officeDocument/2006/relationships" xmlns:p="http://schemas.openxmlformats.org/presentationml/2006/main">
  <p:tag name="PA" val="v5.2.5"/>
  <p:tag name="KSO_WM_UNIT_HIGHLIGHT" val="0"/>
  <p:tag name="KSO_WM_UNIT_COMPATIBLE" val="0"/>
  <p:tag name="KSO_WM_UNIT_DIAGRAM_ISNUMVISUAL" val="0"/>
  <p:tag name="KSO_WM_UNIT_DIAGRAM_IS_NEED_ADD_PATH_ANIM" val="0"/>
  <p:tag name="KSO_WM_UNIT_DIAGRAM_ISREFERUNIT" val="0"/>
  <p:tag name="KSO_WM_DIAGRAM_GROUP_CODE" val="r1-1"/>
  <p:tag name="KSO_WM_UNIT_TYPE" val="r_i"/>
  <p:tag name="KSO_WM_UNIT_INDEX" val="1_19"/>
  <p:tag name="KSO_WM_UNIT_ID" val="diagram20188038_2*r_i*1_19"/>
  <p:tag name="KSO_WM_TEMPLATE_CATEGORY" val="diagram"/>
  <p:tag name="KSO_WM_TEMPLATE_INDEX" val="20188038"/>
  <p:tag name="KSO_WM_UNIT_LAYERLEVEL" val="1_1"/>
  <p:tag name="KSO_WM_TAG_VERSION" val="1.0"/>
  <p:tag name="KSO_WM_BEAUTIFY_FLAG" val="#wm#"/>
  <p:tag name="KSO_WM_UNIT_DIAGRAM_CONTRAST_TITLE_CNT" val="2"/>
  <p:tag name="KSO_WM_UNIT_DIAGRAM_DIMENSION_TITLE_CNT" val="2"/>
  <p:tag name="KSO_WM_UNIT_TEXT_FILL_FORE_SCHEMECOLOR_INDEX" val="13"/>
  <p:tag name="KSO_WM_UNIT_TEXT_FILL_TYPE" val="1"/>
  <p:tag name="KSO_WM_UNIT_USESOURCEFORMAT_APPLY" val="1"/>
</p:tagLst>
</file>

<file path=ppt/tags/tag56.xml><?xml version="1.0" encoding="utf-8"?>
<p:tagLst xmlns:a="http://schemas.openxmlformats.org/drawingml/2006/main" xmlns:r="http://schemas.openxmlformats.org/officeDocument/2006/relationships" xmlns:p="http://schemas.openxmlformats.org/presentationml/2006/main">
  <p:tag name="PA" val="v5.2.5"/>
  <p:tag name="KSO_WM_UNIT_HIGHLIGHT" val="0"/>
  <p:tag name="KSO_WM_UNIT_COMPATIBLE" val="0"/>
  <p:tag name="KSO_WM_UNIT_DIAGRAM_ISNUMVISUAL" val="0"/>
  <p:tag name="KSO_WM_UNIT_DIAGRAM_IS_NEED_ADD_PATH_ANIM" val="0"/>
  <p:tag name="KSO_WM_UNIT_DIAGRAM_ISREFERUNIT" val="0"/>
  <p:tag name="KSO_WM_DIAGRAM_GROUP_CODE" val="r1-1"/>
  <p:tag name="KSO_WM_UNIT_TYPE" val="r_i"/>
  <p:tag name="KSO_WM_UNIT_INDEX" val="1_18"/>
  <p:tag name="KSO_WM_UNIT_ID" val="diagram20188038_2*r_i*1_18"/>
  <p:tag name="KSO_WM_TEMPLATE_CATEGORY" val="diagram"/>
  <p:tag name="KSO_WM_TEMPLATE_INDEX" val="20188038"/>
  <p:tag name="KSO_WM_UNIT_LAYERLEVEL" val="1_1"/>
  <p:tag name="KSO_WM_TAG_VERSION" val="1.0"/>
  <p:tag name="KSO_WM_BEAUTIFY_FLAG" val="#wm#"/>
  <p:tag name="KSO_WM_UNIT_DIAGRAM_CONTRAST_TITLE_CNT" val="2"/>
  <p:tag name="KSO_WM_UNIT_DIAGRAM_DIMENSION_TITLE_CNT" val="2"/>
  <p:tag name="KSO_WM_UNIT_TEXT_FILL_FORE_SCHEMECOLOR_INDEX" val="13"/>
  <p:tag name="KSO_WM_UNIT_TEXT_FILL_TYPE" val="1"/>
  <p:tag name="KSO_WM_UNIT_USESOURCEFORMAT_APPLY" val="1"/>
</p:tagLst>
</file>

<file path=ppt/tags/tag57.xml><?xml version="1.0" encoding="utf-8"?>
<p:tagLst xmlns:a="http://schemas.openxmlformats.org/drawingml/2006/main" xmlns:r="http://schemas.openxmlformats.org/officeDocument/2006/relationships" xmlns:p="http://schemas.openxmlformats.org/presentationml/2006/main">
  <p:tag name="PA" val="v5.2.5"/>
  <p:tag name="KSO_WM_UNIT_HIGHLIGHT" val="0"/>
  <p:tag name="KSO_WM_UNIT_COMPATIBLE" val="0"/>
  <p:tag name="KSO_WM_UNIT_DIAGRAM_ISNUMVISUAL" val="0"/>
  <p:tag name="KSO_WM_UNIT_DIAGRAM_IS_NEED_ADD_PATH_ANIM" val="0"/>
  <p:tag name="KSO_WM_UNIT_DIAGRAM_ISREFERUNIT" val="0"/>
  <p:tag name="KSO_WM_DIAGRAM_GROUP_CODE" val="r1-1"/>
  <p:tag name="KSO_WM_UNIT_TYPE" val="r_i"/>
  <p:tag name="KSO_WM_UNIT_INDEX" val="1_17"/>
  <p:tag name="KSO_WM_UNIT_ID" val="diagram20188038_2*r_i*1_17"/>
  <p:tag name="KSO_WM_TEMPLATE_CATEGORY" val="diagram"/>
  <p:tag name="KSO_WM_TEMPLATE_INDEX" val="20188038"/>
  <p:tag name="KSO_WM_UNIT_LAYERLEVEL" val="1_1"/>
  <p:tag name="KSO_WM_TAG_VERSION" val="1.0"/>
  <p:tag name="KSO_WM_BEAUTIFY_FLAG" val="#wm#"/>
  <p:tag name="KSO_WM_UNIT_DIAGRAM_CONTRAST_TITLE_CNT" val="2"/>
  <p:tag name="KSO_WM_UNIT_DIAGRAM_DIMENSION_TITLE_CNT" val="2"/>
  <p:tag name="KSO_WM_UNIT_TEXT_FILL_FORE_SCHEMECOLOR_INDEX" val="13"/>
  <p:tag name="KSO_WM_UNIT_TEXT_FILL_TYPE" val="1"/>
  <p:tag name="KSO_WM_UNIT_USESOURCEFORMAT_APPLY" val="1"/>
</p:tagLst>
</file>

<file path=ppt/tags/tag58.xml><?xml version="1.0" encoding="utf-8"?>
<p:tagLst xmlns:a="http://schemas.openxmlformats.org/drawingml/2006/main" xmlns:r="http://schemas.openxmlformats.org/officeDocument/2006/relationships" xmlns:p="http://schemas.openxmlformats.org/presentationml/2006/main">
  <p:tag name="PA" val="v5.2.5"/>
  <p:tag name="KSO_WM_UNIT_HIGHLIGHT" val="0"/>
  <p:tag name="KSO_WM_UNIT_COMPATIBLE" val="0"/>
  <p:tag name="KSO_WM_UNIT_DIAGRAM_ISNUMVISUAL" val="0"/>
  <p:tag name="KSO_WM_UNIT_DIAGRAM_IS_NEED_ADD_PATH_ANIM" val="0"/>
  <p:tag name="KSO_WM_UNIT_DIAGRAM_ISREFERUNIT" val="0"/>
  <p:tag name="KSO_WM_DIAGRAM_GROUP_CODE" val="r1-1"/>
  <p:tag name="KSO_WM_UNIT_TYPE" val="r_i"/>
  <p:tag name="KSO_WM_UNIT_INDEX" val="1_13"/>
  <p:tag name="KSO_WM_UNIT_ID" val="diagram20188038_2*r_i*1_13"/>
  <p:tag name="KSO_WM_TEMPLATE_CATEGORY" val="diagram"/>
  <p:tag name="KSO_WM_TEMPLATE_INDEX" val="20188038"/>
  <p:tag name="KSO_WM_UNIT_LAYERLEVEL" val="1_1"/>
  <p:tag name="KSO_WM_TAG_VERSION" val="1.0"/>
  <p:tag name="KSO_WM_BEAUTIFY_FLAG" val="#wm#"/>
  <p:tag name="KSO_WM_UNIT_DIAGRAM_CONTRAST_TITLE_CNT" val="2"/>
  <p:tag name="KSO_WM_UNIT_DIAGRAM_DIMENSION_TITLE_CNT" val="2"/>
  <p:tag name="KSO_WM_UNIT_TEXT_FILL_FORE_SCHEMECOLOR_INDEX" val="13"/>
  <p:tag name="KSO_WM_UNIT_TEXT_FILL_TYPE" val="1"/>
  <p:tag name="KSO_WM_UNIT_USESOURCEFORMAT_APPLY" val="1"/>
</p:tagLst>
</file>

<file path=ppt/tags/tag59.xml><?xml version="1.0" encoding="utf-8"?>
<p:tagLst xmlns:a="http://schemas.openxmlformats.org/drawingml/2006/main" xmlns:r="http://schemas.openxmlformats.org/officeDocument/2006/relationships" xmlns:p="http://schemas.openxmlformats.org/presentationml/2006/main">
  <p:tag name="PA" val="v5.2.5"/>
  <p:tag name="KSO_WM_UNIT_HIGHLIGHT" val="0"/>
  <p:tag name="KSO_WM_UNIT_COMPATIBLE" val="0"/>
  <p:tag name="KSO_WM_UNIT_DIAGRAM_ISNUMVISUAL" val="0"/>
  <p:tag name="KSO_WM_UNIT_DIAGRAM_IS_NEED_ADD_PATH_ANIM" val="0"/>
  <p:tag name="KSO_WM_UNIT_DIAGRAM_ISREFERUNIT" val="0"/>
  <p:tag name="KSO_WM_DIAGRAM_GROUP_CODE" val="r1-1"/>
  <p:tag name="KSO_WM_UNIT_TYPE" val="r_i"/>
  <p:tag name="KSO_WM_UNIT_INDEX" val="1_11"/>
  <p:tag name="KSO_WM_UNIT_ID" val="diagram20188038_2*r_i*1_11"/>
  <p:tag name="KSO_WM_TEMPLATE_CATEGORY" val="diagram"/>
  <p:tag name="KSO_WM_TEMPLATE_INDEX" val="20188038"/>
  <p:tag name="KSO_WM_UNIT_LAYERLEVEL" val="1_1"/>
  <p:tag name="KSO_WM_TAG_VERSION" val="1.0"/>
  <p:tag name="KSO_WM_BEAUTIFY_FLAG" val="#wm#"/>
  <p:tag name="KSO_WM_UNIT_DIAGRAM_CONTRAST_TITLE_CNT" val="2"/>
  <p:tag name="KSO_WM_UNIT_DIAGRAM_DIMENSION_TITLE_CNT" val="2"/>
  <p:tag name="KSO_WM_UNIT_TEXT_FILL_FORE_SCHEMECOLOR_INDEX" val="13"/>
  <p:tag name="KSO_WM_UNIT_TEXT_FILL_TYPE" val="1"/>
  <p:tag name="KSO_WM_UNIT_USESOURCEFORMAT_APPLY" val="1"/>
</p:tagLst>
</file>

<file path=ppt/tags/tag60.xml><?xml version="1.0" encoding="utf-8"?>
<p:tagLst xmlns:a="http://schemas.openxmlformats.org/drawingml/2006/main" xmlns:r="http://schemas.openxmlformats.org/officeDocument/2006/relationships" xmlns:p="http://schemas.openxmlformats.org/presentationml/2006/main">
  <p:tag name="PA" val="v5.2.5"/>
  <p:tag name="KSO_WM_UNIT_HIGHLIGHT" val="0"/>
  <p:tag name="KSO_WM_UNIT_COMPATIBLE" val="0"/>
  <p:tag name="KSO_WM_UNIT_DIAGRAM_ISNUMVISUAL" val="0"/>
  <p:tag name="KSO_WM_UNIT_DIAGRAM_IS_NEED_ADD_PATH_ANIM" val="0"/>
  <p:tag name="KSO_WM_UNIT_DIAGRAM_ISREFERUNIT" val="0"/>
  <p:tag name="KSO_WM_DIAGRAM_GROUP_CODE" val="r1-1"/>
  <p:tag name="KSO_WM_UNIT_TYPE" val="r_i"/>
  <p:tag name="KSO_WM_UNIT_INDEX" val="1_9"/>
  <p:tag name="KSO_WM_UNIT_ID" val="diagram20188038_2*r_i*1_9"/>
  <p:tag name="KSO_WM_TEMPLATE_CATEGORY" val="diagram"/>
  <p:tag name="KSO_WM_TEMPLATE_INDEX" val="20188038"/>
  <p:tag name="KSO_WM_UNIT_LAYERLEVEL" val="1_1"/>
  <p:tag name="KSO_WM_TAG_VERSION" val="1.0"/>
  <p:tag name="KSO_WM_BEAUTIFY_FLAG" val="#wm#"/>
  <p:tag name="KSO_WM_UNIT_DIAGRAM_CONTRAST_TITLE_CNT" val="2"/>
  <p:tag name="KSO_WM_UNIT_DIAGRAM_DIMENSION_TITLE_CNT" val="2"/>
  <p:tag name="KSO_WM_UNIT_TEXT_FILL_FORE_SCHEMECOLOR_INDEX" val="13"/>
  <p:tag name="KSO_WM_UNIT_TEXT_FILL_TYPE" val="1"/>
  <p:tag name="KSO_WM_UNIT_USESOURCEFORMAT_APPLY" val="1"/>
</p:tagLst>
</file>

<file path=ppt/tags/tag61.xml><?xml version="1.0" encoding="utf-8"?>
<p:tagLst xmlns:a="http://schemas.openxmlformats.org/drawingml/2006/main" xmlns:r="http://schemas.openxmlformats.org/officeDocument/2006/relationships" xmlns:p="http://schemas.openxmlformats.org/presentationml/2006/main">
  <p:tag name="PA" val="v5.2.5"/>
  <p:tag name="KSO_WM_UNIT_HIGHLIGHT" val="0"/>
  <p:tag name="KSO_WM_UNIT_COMPATIBLE" val="0"/>
  <p:tag name="KSO_WM_UNIT_DIAGRAM_ISNUMVISUAL" val="0"/>
  <p:tag name="KSO_WM_UNIT_DIAGRAM_IS_NEED_ADD_PATH_ANIM" val="0"/>
  <p:tag name="KSO_WM_UNIT_DIAGRAM_ISREFERUNIT" val="0"/>
  <p:tag name="KSO_WM_DIAGRAM_GROUP_CODE" val="r1-1"/>
  <p:tag name="KSO_WM_UNIT_TYPE" val="r_i"/>
  <p:tag name="KSO_WM_UNIT_INDEX" val="1_2"/>
  <p:tag name="KSO_WM_UNIT_ID" val="diagram20188038_2*r_i*1_2"/>
  <p:tag name="KSO_WM_TEMPLATE_CATEGORY" val="diagram"/>
  <p:tag name="KSO_WM_TEMPLATE_INDEX" val="20188038"/>
  <p:tag name="KSO_WM_UNIT_LAYERLEVEL" val="1_1"/>
  <p:tag name="KSO_WM_TAG_VERSION" val="1.0"/>
  <p:tag name="KSO_WM_BEAUTIFY_FLAG" val="#wm#"/>
  <p:tag name="KSO_WM_UNIT_DIAGRAM_CONTRAST_TITLE_CNT" val="2"/>
  <p:tag name="KSO_WM_UNIT_DIAGRAM_DIMENSION_TITLE_CNT" val="2"/>
  <p:tag name="KSO_WM_UNIT_TEXT_FILL_FORE_SCHEMECOLOR_INDEX" val="13"/>
  <p:tag name="KSO_WM_UNIT_TEXT_FILL_TYPE" val="1"/>
  <p:tag name="KSO_WM_UNIT_USESOURCEFORMAT_APPLY" val="1"/>
</p:tagLst>
</file>

<file path=ppt/tags/tag62.xml><?xml version="1.0" encoding="utf-8"?>
<p:tagLst xmlns:a="http://schemas.openxmlformats.org/drawingml/2006/main" xmlns:r="http://schemas.openxmlformats.org/officeDocument/2006/relationships" xmlns:p="http://schemas.openxmlformats.org/presentationml/2006/main">
  <p:tag name="PA" val="v5.2.5"/>
  <p:tag name="KSO_WM_UNIT_HIGHLIGHT" val="0"/>
  <p:tag name="KSO_WM_UNIT_COMPATIBLE" val="0"/>
  <p:tag name="KSO_WM_UNIT_DIAGRAM_ISNUMVISUAL" val="0"/>
  <p:tag name="KSO_WM_UNIT_DIAGRAM_IS_NEED_ADD_PATH_ANIM" val="0"/>
  <p:tag name="KSO_WM_UNIT_DIAGRAM_ISREFERUNIT" val="0"/>
  <p:tag name="KSO_WM_DIAGRAM_GROUP_CODE" val="r1-1"/>
  <p:tag name="KSO_WM_UNIT_TYPE" val="r_i"/>
  <p:tag name="KSO_WM_UNIT_INDEX" val="1_62"/>
  <p:tag name="KSO_WM_UNIT_ID" val="diagram20188038_2*r_i*1_62"/>
  <p:tag name="KSO_WM_TEMPLATE_CATEGORY" val="diagram"/>
  <p:tag name="KSO_WM_TEMPLATE_INDEX" val="20188038"/>
  <p:tag name="KSO_WM_UNIT_LAYERLEVEL" val="1_1"/>
  <p:tag name="KSO_WM_TAG_VERSION" val="1.0"/>
  <p:tag name="KSO_WM_BEAUTIFY_FLAG" val="#wm#"/>
  <p:tag name="KSO_WM_UNIT_DIAGRAM_CONTRAST_TITLE_CNT" val="2"/>
  <p:tag name="KSO_WM_UNIT_DIAGRAM_DIMENSION_TITLE_CNT" val="2"/>
  <p:tag name="KSO_WM_UNIT_TEXT_FILL_FORE_SCHEMECOLOR_INDEX" val="13"/>
  <p:tag name="KSO_WM_UNIT_TEXT_FILL_TYPE" val="1"/>
  <p:tag name="KSO_WM_UNIT_USESOURCEFORMAT_APPLY" val="1"/>
</p:tagLst>
</file>

<file path=ppt/tags/tag63.xml><?xml version="1.0" encoding="utf-8"?>
<p:tagLst xmlns:a="http://schemas.openxmlformats.org/drawingml/2006/main" xmlns:r="http://schemas.openxmlformats.org/officeDocument/2006/relationships" xmlns:p="http://schemas.openxmlformats.org/presentationml/2006/main">
  <p:tag name="PA" val="v5.2.5"/>
  <p:tag name="KSO_WM_UNIT_HIGHLIGHT" val="0"/>
  <p:tag name="KSO_WM_UNIT_COMPATIBLE" val="0"/>
  <p:tag name="KSO_WM_UNIT_DIAGRAM_ISNUMVISUAL" val="0"/>
  <p:tag name="KSO_WM_UNIT_DIAGRAM_IS_NEED_ADD_PATH_ANIM" val="0"/>
  <p:tag name="KSO_WM_UNIT_DIAGRAM_ISREFERUNIT" val="0"/>
  <p:tag name="KSO_WM_DIAGRAM_GROUP_CODE" val="r1-1"/>
  <p:tag name="KSO_WM_UNIT_TYPE" val="r_i"/>
  <p:tag name="KSO_WM_UNIT_INDEX" val="1_56"/>
  <p:tag name="KSO_WM_UNIT_ID" val="diagram20188038_2*r_i*1_56"/>
  <p:tag name="KSO_WM_TEMPLATE_CATEGORY" val="diagram"/>
  <p:tag name="KSO_WM_TEMPLATE_INDEX" val="20188038"/>
  <p:tag name="KSO_WM_UNIT_LAYERLEVEL" val="1_1"/>
  <p:tag name="KSO_WM_TAG_VERSION" val="1.0"/>
  <p:tag name="KSO_WM_BEAUTIFY_FLAG" val="#wm#"/>
  <p:tag name="KSO_WM_UNIT_DIAGRAM_CONTRAST_TITLE_CNT" val="2"/>
  <p:tag name="KSO_WM_UNIT_DIAGRAM_DIMENSION_TITLE_CNT" val="2"/>
  <p:tag name="KSO_WM_UNIT_TEXT_FILL_FORE_SCHEMECOLOR_INDEX" val="13"/>
  <p:tag name="KSO_WM_UNIT_TEXT_FILL_TYPE" val="1"/>
  <p:tag name="KSO_WM_UNIT_USESOURCEFORMAT_APPLY" val="1"/>
</p:tagLst>
</file>

<file path=ppt/tags/tag64.xml><?xml version="1.0" encoding="utf-8"?>
<p:tagLst xmlns:a="http://schemas.openxmlformats.org/drawingml/2006/main" xmlns:r="http://schemas.openxmlformats.org/officeDocument/2006/relationships" xmlns:p="http://schemas.openxmlformats.org/presentationml/2006/main">
  <p:tag name="PA" val="v5.2.5"/>
  <p:tag name="KSO_WM_UNIT_HIGHLIGHT" val="0"/>
  <p:tag name="KSO_WM_UNIT_COMPATIBLE" val="0"/>
  <p:tag name="KSO_WM_UNIT_DIAGRAM_ISNUMVISUAL" val="0"/>
  <p:tag name="KSO_WM_UNIT_DIAGRAM_IS_NEED_ADD_PATH_ANIM" val="0"/>
  <p:tag name="KSO_WM_UNIT_DIAGRAM_ISREFERUNIT" val="0"/>
  <p:tag name="KSO_WM_DIAGRAM_GROUP_CODE" val="r1-1"/>
  <p:tag name="KSO_WM_UNIT_TYPE" val="r_i"/>
  <p:tag name="KSO_WM_UNIT_INDEX" val="1_45"/>
  <p:tag name="KSO_WM_UNIT_ID" val="diagram20188038_2*r_i*1_45"/>
  <p:tag name="KSO_WM_TEMPLATE_CATEGORY" val="diagram"/>
  <p:tag name="KSO_WM_TEMPLATE_INDEX" val="20188038"/>
  <p:tag name="KSO_WM_UNIT_LAYERLEVEL" val="1_1"/>
  <p:tag name="KSO_WM_TAG_VERSION" val="1.0"/>
  <p:tag name="KSO_WM_BEAUTIFY_FLAG" val="#wm#"/>
  <p:tag name="KSO_WM_UNIT_DIAGRAM_CONTRAST_TITLE_CNT" val="2"/>
  <p:tag name="KSO_WM_UNIT_DIAGRAM_DIMENSION_TITLE_CNT" val="2"/>
  <p:tag name="KSO_WM_UNIT_TEXT_FILL_FORE_SCHEMECOLOR_INDEX" val="13"/>
  <p:tag name="KSO_WM_UNIT_TEXT_FILL_TYPE" val="1"/>
  <p:tag name="KSO_WM_UNIT_USESOURCEFORMAT_APPLY" val="1"/>
</p:tagLst>
</file>

<file path=ppt/tags/tag65.xml><?xml version="1.0" encoding="utf-8"?>
<p:tagLst xmlns:a="http://schemas.openxmlformats.org/drawingml/2006/main" xmlns:r="http://schemas.openxmlformats.org/officeDocument/2006/relationships" xmlns:p="http://schemas.openxmlformats.org/presentationml/2006/main">
  <p:tag name="PA" val="v5.2.5"/>
  <p:tag name="KSO_WM_UNIT_HIGHLIGHT" val="0"/>
  <p:tag name="KSO_WM_UNIT_COMPATIBLE" val="0"/>
  <p:tag name="KSO_WM_UNIT_DIAGRAM_ISNUMVISUAL" val="0"/>
  <p:tag name="KSO_WM_UNIT_DIAGRAM_IS_NEED_ADD_PATH_ANIM" val="0"/>
  <p:tag name="KSO_WM_UNIT_DIAGRAM_ISREFERUNIT" val="0"/>
  <p:tag name="KSO_WM_DIAGRAM_GROUP_CODE" val="r1-1"/>
  <p:tag name="KSO_WM_UNIT_TYPE" val="r_i"/>
  <p:tag name="KSO_WM_UNIT_INDEX" val="1_34"/>
  <p:tag name="KSO_WM_UNIT_ID" val="diagram20188038_2*r_i*1_34"/>
  <p:tag name="KSO_WM_TEMPLATE_CATEGORY" val="diagram"/>
  <p:tag name="KSO_WM_TEMPLATE_INDEX" val="20188038"/>
  <p:tag name="KSO_WM_UNIT_LAYERLEVEL" val="1_1"/>
  <p:tag name="KSO_WM_TAG_VERSION" val="1.0"/>
  <p:tag name="KSO_WM_BEAUTIFY_FLAG" val="#wm#"/>
  <p:tag name="KSO_WM_UNIT_DIAGRAM_CONTRAST_TITLE_CNT" val="2"/>
  <p:tag name="KSO_WM_UNIT_DIAGRAM_DIMENSION_TITLE_CNT" val="2"/>
  <p:tag name="KSO_WM_UNIT_TEXT_FILL_FORE_SCHEMECOLOR_INDEX" val="13"/>
  <p:tag name="KSO_WM_UNIT_TEXT_FILL_TYPE" val="1"/>
  <p:tag name="KSO_WM_UNIT_USESOURCEFORMAT_APPLY" val="1"/>
</p:tagLst>
</file>

<file path=ppt/tags/tag66.xml><?xml version="1.0" encoding="utf-8"?>
<p:tagLst xmlns:a="http://schemas.openxmlformats.org/drawingml/2006/main" xmlns:r="http://schemas.openxmlformats.org/officeDocument/2006/relationships" xmlns:p="http://schemas.openxmlformats.org/presentationml/2006/main">
  <p:tag name="PA" val="v5.2.5"/>
  <p:tag name="KSO_WM_UNIT_HIGHLIGHT" val="0"/>
  <p:tag name="KSO_WM_UNIT_COMPATIBLE" val="0"/>
  <p:tag name="KSO_WM_UNIT_DIAGRAM_ISNUMVISUAL" val="0"/>
  <p:tag name="KSO_WM_UNIT_DIAGRAM_IS_NEED_ADD_PATH_ANIM" val="0"/>
  <p:tag name="KSO_WM_UNIT_DIAGRAM_ISREFERUNIT" val="0"/>
  <p:tag name="KSO_WM_DIAGRAM_GROUP_CODE" val="r1-1"/>
  <p:tag name="KSO_WM_UNIT_TYPE" val="r_i"/>
  <p:tag name="KSO_WM_UNIT_INDEX" val="1_23"/>
  <p:tag name="KSO_WM_UNIT_ID" val="diagram20188038_2*r_i*1_23"/>
  <p:tag name="KSO_WM_TEMPLATE_CATEGORY" val="diagram"/>
  <p:tag name="KSO_WM_TEMPLATE_INDEX" val="20188038"/>
  <p:tag name="KSO_WM_UNIT_LAYERLEVEL" val="1_1"/>
  <p:tag name="KSO_WM_TAG_VERSION" val="1.0"/>
  <p:tag name="KSO_WM_BEAUTIFY_FLAG" val="#wm#"/>
  <p:tag name="KSO_WM_UNIT_DIAGRAM_CONTRAST_TITLE_CNT" val="2"/>
  <p:tag name="KSO_WM_UNIT_DIAGRAM_DIMENSION_TITLE_CNT" val="2"/>
  <p:tag name="KSO_WM_UNIT_TEXT_FILL_FORE_SCHEMECOLOR_INDEX" val="13"/>
  <p:tag name="KSO_WM_UNIT_TEXT_FILL_TYPE" val="1"/>
  <p:tag name="KSO_WM_UNIT_USESOURCEFORMAT_APPLY" val="1"/>
</p:tagLst>
</file>

<file path=ppt/tags/tag67.xml><?xml version="1.0" encoding="utf-8"?>
<p:tagLst xmlns:a="http://schemas.openxmlformats.org/drawingml/2006/main" xmlns:r="http://schemas.openxmlformats.org/officeDocument/2006/relationships" xmlns:p="http://schemas.openxmlformats.org/presentationml/2006/main">
  <p:tag name="PA" val="v5.2.5"/>
  <p:tag name="KSO_WM_UNIT_HIGHLIGHT" val="0"/>
  <p:tag name="KSO_WM_UNIT_COMPATIBLE" val="0"/>
  <p:tag name="KSO_WM_UNIT_DIAGRAM_ISNUMVISUAL" val="0"/>
  <p:tag name="KSO_WM_UNIT_DIAGRAM_IS_NEED_ADD_PATH_ANIM" val="0"/>
  <p:tag name="KSO_WM_UNIT_DIAGRAM_ISREFERUNIT" val="0"/>
  <p:tag name="KSO_WM_DIAGRAM_GROUP_CODE" val="r1-1"/>
  <p:tag name="KSO_WM_UNIT_TYPE" val="r_i"/>
  <p:tag name="KSO_WM_UNIT_INDEX" val="1_12"/>
  <p:tag name="KSO_WM_UNIT_ID" val="diagram20188038_2*r_i*1_12"/>
  <p:tag name="KSO_WM_TEMPLATE_CATEGORY" val="diagram"/>
  <p:tag name="KSO_WM_TEMPLATE_INDEX" val="20188038"/>
  <p:tag name="KSO_WM_UNIT_LAYERLEVEL" val="1_1"/>
  <p:tag name="KSO_WM_TAG_VERSION" val="1.0"/>
  <p:tag name="KSO_WM_BEAUTIFY_FLAG" val="#wm#"/>
  <p:tag name="KSO_WM_UNIT_DIAGRAM_CONTRAST_TITLE_CNT" val="2"/>
  <p:tag name="KSO_WM_UNIT_DIAGRAM_DIMENSION_TITLE_CNT" val="2"/>
  <p:tag name="KSO_WM_UNIT_TEXT_FILL_FORE_SCHEMECOLOR_INDEX" val="13"/>
  <p:tag name="KSO_WM_UNIT_TEXT_FILL_TYPE" val="1"/>
  <p:tag name="KSO_WM_UNIT_USESOURCEFORMAT_APPLY" val="1"/>
</p:tagLst>
</file>

<file path=ppt/tags/tag68.xml><?xml version="1.0" encoding="utf-8"?>
<p:tagLst xmlns:a="http://schemas.openxmlformats.org/drawingml/2006/main" xmlns:r="http://schemas.openxmlformats.org/officeDocument/2006/relationships" xmlns:p="http://schemas.openxmlformats.org/presentationml/2006/main">
  <p:tag name="PA" val="v5.2.5"/>
  <p:tag name="KSO_WM_UNIT_HIGHLIGHT" val="0"/>
  <p:tag name="KSO_WM_UNIT_COMPATIBLE" val="0"/>
  <p:tag name="KSO_WM_UNIT_DIAGRAM_ISNUMVISUAL" val="0"/>
  <p:tag name="KSO_WM_UNIT_DIAGRAM_IS_NEED_ADD_PATH_ANIM" val="0"/>
  <p:tag name="KSO_WM_UNIT_DIAGRAM_ISREFERUNIT" val="0"/>
  <p:tag name="KSO_WM_DIAGRAM_GROUP_CODE" val="r1-1"/>
  <p:tag name="KSO_WM_UNIT_TYPE" val="r_i"/>
  <p:tag name="KSO_WM_UNIT_INDEX" val="1_57"/>
  <p:tag name="KSO_WM_UNIT_ID" val="diagram20188038_2*r_i*1_57"/>
  <p:tag name="KSO_WM_TEMPLATE_CATEGORY" val="diagram"/>
  <p:tag name="KSO_WM_TEMPLATE_INDEX" val="20188038"/>
  <p:tag name="KSO_WM_UNIT_LAYERLEVEL" val="1_1"/>
  <p:tag name="KSO_WM_TAG_VERSION" val="1.0"/>
  <p:tag name="KSO_WM_BEAUTIFY_FLAG" val="#wm#"/>
  <p:tag name="KSO_WM_UNIT_DIAGRAM_CONTRAST_TITLE_CNT" val="2"/>
  <p:tag name="KSO_WM_UNIT_DIAGRAM_DIMENSION_TITLE_CNT" val="2"/>
  <p:tag name="KSO_WM_UNIT_TEXT_FILL_FORE_SCHEMECOLOR_INDEX" val="13"/>
  <p:tag name="KSO_WM_UNIT_TEXT_FILL_TYPE" val="1"/>
  <p:tag name="KSO_WM_UNIT_USESOURCEFORMAT_APPLY" val="1"/>
</p:tagLst>
</file>

<file path=ppt/tags/tag69.xml><?xml version="1.0" encoding="utf-8"?>
<p:tagLst xmlns:a="http://schemas.openxmlformats.org/drawingml/2006/main" xmlns:r="http://schemas.openxmlformats.org/officeDocument/2006/relationships" xmlns:p="http://schemas.openxmlformats.org/presentationml/2006/main">
  <p:tag name="PA" val="v5.2.5"/>
  <p:tag name="KSO_WM_UNIT_HIGHLIGHT" val="0"/>
  <p:tag name="KSO_WM_UNIT_COMPATIBLE" val="0"/>
  <p:tag name="KSO_WM_UNIT_DIAGRAM_ISNUMVISUAL" val="0"/>
  <p:tag name="KSO_WM_UNIT_DIAGRAM_IS_NEED_ADD_PATH_ANIM" val="0"/>
  <p:tag name="KSO_WM_UNIT_DIAGRAM_ISREFERUNIT" val="0"/>
  <p:tag name="KSO_WM_DIAGRAM_GROUP_CODE" val="r1-1"/>
  <p:tag name="KSO_WM_UNIT_TYPE" val="r_i"/>
  <p:tag name="KSO_WM_UNIT_INDEX" val="1_55"/>
  <p:tag name="KSO_WM_UNIT_ID" val="diagram20188038_2*r_i*1_55"/>
  <p:tag name="KSO_WM_TEMPLATE_CATEGORY" val="diagram"/>
  <p:tag name="KSO_WM_TEMPLATE_INDEX" val="20188038"/>
  <p:tag name="KSO_WM_UNIT_LAYERLEVEL" val="1_1"/>
  <p:tag name="KSO_WM_TAG_VERSION" val="1.0"/>
  <p:tag name="KSO_WM_BEAUTIFY_FLAG" val="#wm#"/>
  <p:tag name="KSO_WM_UNIT_DIAGRAM_CONTRAST_TITLE_CNT" val="2"/>
  <p:tag name="KSO_WM_UNIT_DIAGRAM_DIMENSION_TITLE_CNT" val="2"/>
  <p:tag name="KSO_WM_UNIT_TEXT_FILL_FORE_SCHEMECOLOR_INDEX" val="13"/>
  <p:tag name="KSO_WM_UNIT_TEXT_FILL_TYPE" val="1"/>
  <p:tag name="KSO_WM_UNIT_USESOURCEFORMAT_APPLY" val="1"/>
</p:tagLst>
</file>

<file path=ppt/tags/tag70.xml><?xml version="1.0" encoding="utf-8"?>
<p:tagLst xmlns:a="http://schemas.openxmlformats.org/drawingml/2006/main" xmlns:r="http://schemas.openxmlformats.org/officeDocument/2006/relationships" xmlns:p="http://schemas.openxmlformats.org/presentationml/2006/main">
  <p:tag name="PA" val="v5.2.5"/>
  <p:tag name="KSO_WM_UNIT_HIGHLIGHT" val="0"/>
  <p:tag name="KSO_WM_UNIT_COMPATIBLE" val="0"/>
  <p:tag name="KSO_WM_UNIT_DIAGRAM_ISNUMVISUAL" val="0"/>
  <p:tag name="KSO_WM_UNIT_DIAGRAM_IS_NEED_ADD_PATH_ANIM" val="0"/>
  <p:tag name="KSO_WM_UNIT_DIAGRAM_ISREFERUNIT" val="0"/>
  <p:tag name="KSO_WM_DIAGRAM_GROUP_CODE" val="r1-1"/>
  <p:tag name="KSO_WM_UNIT_TYPE" val="r_i"/>
  <p:tag name="KSO_WM_UNIT_INDEX" val="1_54"/>
  <p:tag name="KSO_WM_UNIT_ID" val="diagram20188038_2*r_i*1_54"/>
  <p:tag name="KSO_WM_TEMPLATE_CATEGORY" val="diagram"/>
  <p:tag name="KSO_WM_TEMPLATE_INDEX" val="20188038"/>
  <p:tag name="KSO_WM_UNIT_LAYERLEVEL" val="1_1"/>
  <p:tag name="KSO_WM_TAG_VERSION" val="1.0"/>
  <p:tag name="KSO_WM_BEAUTIFY_FLAG" val="#wm#"/>
  <p:tag name="KSO_WM_UNIT_DIAGRAM_CONTRAST_TITLE_CNT" val="2"/>
  <p:tag name="KSO_WM_UNIT_DIAGRAM_DIMENSION_TITLE_CNT" val="2"/>
  <p:tag name="KSO_WM_UNIT_TEXT_FILL_FORE_SCHEMECOLOR_INDEX" val="13"/>
  <p:tag name="KSO_WM_UNIT_TEXT_FILL_TYPE" val="1"/>
  <p:tag name="KSO_WM_UNIT_USESOURCEFORMAT_APPLY" val="1"/>
</p:tagLst>
</file>

<file path=ppt/tags/tag71.xml><?xml version="1.0" encoding="utf-8"?>
<p:tagLst xmlns:a="http://schemas.openxmlformats.org/drawingml/2006/main" xmlns:r="http://schemas.openxmlformats.org/officeDocument/2006/relationships" xmlns:p="http://schemas.openxmlformats.org/presentationml/2006/main">
  <p:tag name="PA" val="v5.2.5"/>
  <p:tag name="KSO_WM_UNIT_HIGHLIGHT" val="0"/>
  <p:tag name="KSO_WM_UNIT_COMPATIBLE" val="0"/>
  <p:tag name="KSO_WM_UNIT_DIAGRAM_ISNUMVISUAL" val="0"/>
  <p:tag name="KSO_WM_UNIT_DIAGRAM_IS_NEED_ADD_PATH_ANIM" val="0"/>
  <p:tag name="KSO_WM_UNIT_DIAGRAM_ISREFERUNIT" val="0"/>
  <p:tag name="KSO_WM_DIAGRAM_GROUP_CODE" val="r1-1"/>
  <p:tag name="KSO_WM_UNIT_TYPE" val="r_i"/>
  <p:tag name="KSO_WM_UNIT_INDEX" val="1_49"/>
  <p:tag name="KSO_WM_UNIT_ID" val="diagram20188038_2*r_i*1_49"/>
  <p:tag name="KSO_WM_TEMPLATE_CATEGORY" val="diagram"/>
  <p:tag name="KSO_WM_TEMPLATE_INDEX" val="20188038"/>
  <p:tag name="KSO_WM_UNIT_LAYERLEVEL" val="1_1"/>
  <p:tag name="KSO_WM_TAG_VERSION" val="1.0"/>
  <p:tag name="KSO_WM_BEAUTIFY_FLAG" val="#wm#"/>
  <p:tag name="KSO_WM_UNIT_DIAGRAM_CONTRAST_TITLE_CNT" val="2"/>
  <p:tag name="KSO_WM_UNIT_DIAGRAM_DIMENSION_TITLE_CNT" val="2"/>
  <p:tag name="KSO_WM_UNIT_TEXT_FILL_FORE_SCHEMECOLOR_INDEX" val="13"/>
  <p:tag name="KSO_WM_UNIT_TEXT_FILL_TYPE" val="1"/>
  <p:tag name="KSO_WM_UNIT_USESOURCEFORMAT_APPLY" val="1"/>
</p:tagLst>
</file>

<file path=ppt/tags/tag72.xml><?xml version="1.0" encoding="utf-8"?>
<p:tagLst xmlns:a="http://schemas.openxmlformats.org/drawingml/2006/main" xmlns:r="http://schemas.openxmlformats.org/officeDocument/2006/relationships" xmlns:p="http://schemas.openxmlformats.org/presentationml/2006/main">
  <p:tag name="PA" val="v5.2.5"/>
  <p:tag name="KSO_WM_UNIT_HIGHLIGHT" val="0"/>
  <p:tag name="KSO_WM_UNIT_COMPATIBLE" val="0"/>
  <p:tag name="KSO_WM_UNIT_DIAGRAM_ISNUMVISUAL" val="0"/>
  <p:tag name="KSO_WM_UNIT_DIAGRAM_IS_NEED_ADD_PATH_ANIM" val="0"/>
  <p:tag name="KSO_WM_UNIT_DIAGRAM_ISREFERUNIT" val="0"/>
  <p:tag name="KSO_WM_DIAGRAM_GROUP_CODE" val="r1-1"/>
  <p:tag name="KSO_WM_UNIT_TYPE" val="r_i"/>
  <p:tag name="KSO_WM_UNIT_INDEX" val="1_38"/>
  <p:tag name="KSO_WM_UNIT_ID" val="diagram20188038_2*r_i*1_38"/>
  <p:tag name="KSO_WM_TEMPLATE_CATEGORY" val="diagram"/>
  <p:tag name="KSO_WM_TEMPLATE_INDEX" val="20188038"/>
  <p:tag name="KSO_WM_UNIT_LAYERLEVEL" val="1_1"/>
  <p:tag name="KSO_WM_TAG_VERSION" val="1.0"/>
  <p:tag name="KSO_WM_BEAUTIFY_FLAG" val="#wm#"/>
  <p:tag name="KSO_WM_UNIT_DIAGRAM_CONTRAST_TITLE_CNT" val="2"/>
  <p:tag name="KSO_WM_UNIT_DIAGRAM_DIMENSION_TITLE_CNT" val="2"/>
  <p:tag name="KSO_WM_UNIT_TEXT_FILL_FORE_SCHEMECOLOR_INDEX" val="13"/>
  <p:tag name="KSO_WM_UNIT_TEXT_FILL_TYPE" val="1"/>
  <p:tag name="KSO_WM_UNIT_USESOURCEFORMAT_APPLY" val="1"/>
</p:tagLst>
</file>

<file path=ppt/tags/tag73.xml><?xml version="1.0" encoding="utf-8"?>
<p:tagLst xmlns:a="http://schemas.openxmlformats.org/drawingml/2006/main" xmlns:r="http://schemas.openxmlformats.org/officeDocument/2006/relationships" xmlns:p="http://schemas.openxmlformats.org/presentationml/2006/main">
  <p:tag name="PA" val="v5.2.5"/>
  <p:tag name="KSO_WM_UNIT_HIGHLIGHT" val="0"/>
  <p:tag name="KSO_WM_UNIT_COMPATIBLE" val="0"/>
  <p:tag name="KSO_WM_UNIT_DIAGRAM_ISNUMVISUAL" val="0"/>
  <p:tag name="KSO_WM_UNIT_DIAGRAM_IS_NEED_ADD_PATH_ANIM" val="0"/>
  <p:tag name="KSO_WM_UNIT_DIAGRAM_ISREFERUNIT" val="0"/>
  <p:tag name="KSO_WM_DIAGRAM_GROUP_CODE" val="r1-1"/>
  <p:tag name="KSO_WM_UNIT_TYPE" val="r_i"/>
  <p:tag name="KSO_WM_UNIT_INDEX" val="1_27"/>
  <p:tag name="KSO_WM_UNIT_ID" val="diagram20188038_2*r_i*1_27"/>
  <p:tag name="KSO_WM_TEMPLATE_CATEGORY" val="diagram"/>
  <p:tag name="KSO_WM_TEMPLATE_INDEX" val="20188038"/>
  <p:tag name="KSO_WM_UNIT_LAYERLEVEL" val="1_1"/>
  <p:tag name="KSO_WM_TAG_VERSION" val="1.0"/>
  <p:tag name="KSO_WM_BEAUTIFY_FLAG" val="#wm#"/>
  <p:tag name="KSO_WM_UNIT_DIAGRAM_CONTRAST_TITLE_CNT" val="2"/>
  <p:tag name="KSO_WM_UNIT_DIAGRAM_DIMENSION_TITLE_CNT" val="2"/>
  <p:tag name="KSO_WM_UNIT_TEXT_FILL_FORE_SCHEMECOLOR_INDEX" val="13"/>
  <p:tag name="KSO_WM_UNIT_TEXT_FILL_TYPE" val="1"/>
  <p:tag name="KSO_WM_UNIT_USESOURCEFORMAT_APPLY" val="1"/>
</p:tagLst>
</file>

<file path=ppt/tags/tag74.xml><?xml version="1.0" encoding="utf-8"?>
<p:tagLst xmlns:a="http://schemas.openxmlformats.org/drawingml/2006/main" xmlns:r="http://schemas.openxmlformats.org/officeDocument/2006/relationships" xmlns:p="http://schemas.openxmlformats.org/presentationml/2006/main">
  <p:tag name="PA" val="v5.2.5"/>
  <p:tag name="KSO_WM_UNIT_HIGHLIGHT" val="0"/>
  <p:tag name="KSO_WM_UNIT_COMPATIBLE" val="0"/>
  <p:tag name="KSO_WM_UNIT_DIAGRAM_ISNUMVISUAL" val="0"/>
  <p:tag name="KSO_WM_UNIT_DIAGRAM_IS_NEED_ADD_PATH_ANIM" val="0"/>
  <p:tag name="KSO_WM_UNIT_DIAGRAM_ISREFERUNIT" val="0"/>
  <p:tag name="KSO_WM_DIAGRAM_GROUP_CODE" val="r1-1"/>
  <p:tag name="KSO_WM_UNIT_TYPE" val="r_i"/>
  <p:tag name="KSO_WM_UNIT_INDEX" val="1_16"/>
  <p:tag name="KSO_WM_UNIT_ID" val="diagram20188038_2*r_i*1_16"/>
  <p:tag name="KSO_WM_TEMPLATE_CATEGORY" val="diagram"/>
  <p:tag name="KSO_WM_TEMPLATE_INDEX" val="20188038"/>
  <p:tag name="KSO_WM_UNIT_LAYERLEVEL" val="1_1"/>
  <p:tag name="KSO_WM_TAG_VERSION" val="1.0"/>
  <p:tag name="KSO_WM_BEAUTIFY_FLAG" val="#wm#"/>
  <p:tag name="KSO_WM_UNIT_DIAGRAM_CONTRAST_TITLE_CNT" val="2"/>
  <p:tag name="KSO_WM_UNIT_DIAGRAM_DIMENSION_TITLE_CNT" val="2"/>
  <p:tag name="KSO_WM_UNIT_TEXT_FILL_FORE_SCHEMECOLOR_INDEX" val="13"/>
  <p:tag name="KSO_WM_UNIT_TEXT_FILL_TYPE" val="1"/>
  <p:tag name="KSO_WM_UNIT_USESOURCEFORMAT_APPLY" val="1"/>
</p:tagLst>
</file>

<file path=ppt/tags/tag75.xml><?xml version="1.0" encoding="utf-8"?>
<p:tagLst xmlns:a="http://schemas.openxmlformats.org/drawingml/2006/main" xmlns:r="http://schemas.openxmlformats.org/officeDocument/2006/relationships" xmlns:p="http://schemas.openxmlformats.org/presentationml/2006/main">
  <p:tag name="PA" val="v5.2.5"/>
  <p:tag name="KSO_WM_UNIT_HIGHLIGHT" val="0"/>
  <p:tag name="KSO_WM_UNIT_COMPATIBLE" val="0"/>
  <p:tag name="KSO_WM_UNIT_DIAGRAM_ISNUMVISUAL" val="0"/>
  <p:tag name="KSO_WM_UNIT_DIAGRAM_IS_NEED_ADD_PATH_ANIM" val="0"/>
  <p:tag name="KSO_WM_UNIT_DIAGRAM_ISREFERUNIT" val="0"/>
  <p:tag name="KSO_WM_DIAGRAM_GROUP_CODE" val="r1-1"/>
  <p:tag name="KSO_WM_UNIT_TYPE" val="r_i"/>
  <p:tag name="KSO_WM_UNIT_INDEX" val="1_4"/>
  <p:tag name="KSO_WM_UNIT_ID" val="diagram20188038_2*r_i*1_4"/>
  <p:tag name="KSO_WM_TEMPLATE_CATEGORY" val="diagram"/>
  <p:tag name="KSO_WM_TEMPLATE_INDEX" val="20188038"/>
  <p:tag name="KSO_WM_UNIT_LAYERLEVEL" val="1_1"/>
  <p:tag name="KSO_WM_TAG_VERSION" val="1.0"/>
  <p:tag name="KSO_WM_BEAUTIFY_FLAG" val="#wm#"/>
  <p:tag name="KSO_WM_UNIT_DIAGRAM_CONTRAST_TITLE_CNT" val="2"/>
  <p:tag name="KSO_WM_UNIT_DIAGRAM_DIMENSION_TITLE_CNT" val="2"/>
  <p:tag name="KSO_WM_UNIT_TEXT_FILL_FORE_SCHEMECOLOR_INDEX" val="13"/>
  <p:tag name="KSO_WM_UNIT_TEXT_FILL_TYPE" val="1"/>
  <p:tag name="KSO_WM_UNIT_USESOURCEFORMAT_APPLY" val="1"/>
</p:tagLst>
</file>

<file path=ppt/tags/tag76.xml><?xml version="1.0" encoding="utf-8"?>
<p:tagLst xmlns:a="http://schemas.openxmlformats.org/drawingml/2006/main" xmlns:r="http://schemas.openxmlformats.org/officeDocument/2006/relationships" xmlns:p="http://schemas.openxmlformats.org/presentationml/2006/main">
  <p:tag name="PA" val="v5.2.5"/>
  <p:tag name="KSO_WM_UNIT_HIGHLIGHT" val="0"/>
  <p:tag name="KSO_WM_UNIT_COMPATIBLE" val="0"/>
  <p:tag name="KSO_WM_UNIT_DIAGRAM_ISNUMVISUAL" val="0"/>
  <p:tag name="KSO_WM_UNIT_DIAGRAM_IS_NEED_ADD_PATH_ANIM" val="0"/>
  <p:tag name="KSO_WM_UNIT_DIAGRAM_ISREFERUNIT" val="0"/>
  <p:tag name="KSO_WM_DIAGRAM_GROUP_CODE" val="r1-1"/>
  <p:tag name="KSO_WM_UNIT_TYPE" val="r_i"/>
  <p:tag name="KSO_WM_UNIT_INDEX" val="1_1"/>
  <p:tag name="KSO_WM_UNIT_ID" val="diagram20188038_2*r_i*1_1"/>
  <p:tag name="KSO_WM_TEMPLATE_CATEGORY" val="diagram"/>
  <p:tag name="KSO_WM_TEMPLATE_INDEX" val="20188038"/>
  <p:tag name="KSO_WM_UNIT_LAYERLEVEL" val="1_1"/>
  <p:tag name="KSO_WM_TAG_VERSION" val="1.0"/>
  <p:tag name="KSO_WM_BEAUTIFY_FLAG" val="#wm#"/>
  <p:tag name="KSO_WM_UNIT_DIAGRAM_CONTRAST_TITLE_CNT" val="2"/>
  <p:tag name="KSO_WM_UNIT_DIAGRAM_DIMENSION_TITLE_CNT" val="2"/>
  <p:tag name="KSO_WM_UNIT_TEXT_FILL_FORE_SCHEMECOLOR_INDEX" val="13"/>
  <p:tag name="KSO_WM_UNIT_TEXT_FILL_TYPE" val="1"/>
  <p:tag name="KSO_WM_UNIT_USESOURCEFORMAT_APPLY" val="1"/>
</p:tagLst>
</file>

<file path=ppt/tags/tag77.xml><?xml version="1.0" encoding="utf-8"?>
<p:tagLst xmlns:a="http://schemas.openxmlformats.org/drawingml/2006/main" xmlns:r="http://schemas.openxmlformats.org/officeDocument/2006/relationships" xmlns:p="http://schemas.openxmlformats.org/presentationml/2006/main">
  <p:tag name="TIMING" val="|0.6|0.7|2.1|2|1.9|2.1"/>
</p:tagLst>
</file>

<file path=ppt/tags/tag78.xml><?xml version="1.0" encoding="utf-8"?>
<p:tagLst xmlns:a="http://schemas.openxmlformats.org/drawingml/2006/main" xmlns:r="http://schemas.openxmlformats.org/officeDocument/2006/relationships" xmlns:p="http://schemas.openxmlformats.org/presentationml/2006/main">
  <p:tag name="KSO_WM_UNIT_PLACING_PICTURE_USER_VIEWPORT" val="{&quot;height&quot;:3932,&quot;width&quot;:7545}"/>
</p:tagLst>
</file>

<file path=ppt/tags/tag79.xml><?xml version="1.0" encoding="utf-8"?>
<p:tagLst xmlns:a="http://schemas.openxmlformats.org/drawingml/2006/main" xmlns:r="http://schemas.openxmlformats.org/officeDocument/2006/relationships" xmlns:p="http://schemas.openxmlformats.org/presentationml/2006/main">
  <p:tag name="TIMING" val="|0.6|0.7|2.1|2|1.9|2.1"/>
</p:tagLst>
</file>

<file path=ppt/tags/tag80.xml><?xml version="1.0" encoding="utf-8"?>
<p:tagLst xmlns:a="http://schemas.openxmlformats.org/drawingml/2006/main" xmlns:r="http://schemas.openxmlformats.org/officeDocument/2006/relationships" xmlns:p="http://schemas.openxmlformats.org/presentationml/2006/main">
  <p:tag name="KSO_WM_BEAUTIFY_FLAG" val="#wm#"/>
  <p:tag name="KSO_WM_TEMPLATE_CATEGORY" val="diagram"/>
  <p:tag name="KSO_WM_TEMPLATE_INDEX" val="20201456"/>
  <p:tag name="KSO_WM_SLIDE_ID" val="diagram20201456_2"/>
  <p:tag name="KSO_WM_TEMPLATE_SUBCATEGORY" val="0"/>
  <p:tag name="KSO_WM_TEMPLATE_MASTER_TYPE" val="0"/>
  <p:tag name="KSO_WM_TEMPLATE_COLOR_TYPE" val="0"/>
  <p:tag name="KSO_WM_SLIDE_TYPE" val="text"/>
  <p:tag name="KSO_WM_SLIDE_SUBTYPE" val="diag"/>
  <p:tag name="KSO_WM_SLIDE_ITEM_CNT" val="8"/>
  <p:tag name="KSO_WM_SLIDE_INDEX" val="2"/>
  <p:tag name="KSO_WM_SLIDE_SIZE" val="701.993*330.69"/>
  <p:tag name="KSO_WM_SLIDE_POSITION" val="129.003*154.703"/>
  <p:tag name="KSO_WM_DIAGRAM_GROUP_CODE" val="l1-1"/>
  <p:tag name="KSO_WM_SLIDE_DIAGTYPE" val="l"/>
  <p:tag name="KSO_WM_TAG_VERSION" val="1.0"/>
  <p:tag name="KSO_WM_SLIDE_LAYOUT" val="a_b_l"/>
  <p:tag name="KSO_WM_SLIDE_LAYOUT_CNT" val="1_1_1"/>
</p:tagLst>
</file>

<file path=ppt/tags/tag81.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8_1"/>
  <p:tag name="KSO_WM_UNIT_ID" val="diagram20201456_2*l_h_i*1_8_1"/>
  <p:tag name="KSO_WM_TEMPLATE_CATEGORY" val="diagram"/>
  <p:tag name="KSO_WM_TEMPLATE_INDEX" val="20201456"/>
  <p:tag name="KSO_WM_UNIT_LAYERLEVEL" val="1_1_1"/>
  <p:tag name="KSO_WM_TAG_VERSION" val="1.0"/>
  <p:tag name="KSO_WM_BEAUTIFY_FLAG" val="#wm#"/>
  <p:tag name="KSO_WM_UNIT_FILL_FORE_SCHEMECOLOR_INDEX" val="14"/>
  <p:tag name="KSO_WM_UNIT_FILL_TYPE" val="1"/>
  <p:tag name="KSO_WM_UNIT_LINE_FORE_SCHEMECOLOR_INDEX" val="5"/>
  <p:tag name="KSO_WM_UNIT_LINE_FILL_TYPE" val="2"/>
  <p:tag name="KSO_WM_UNIT_USESOURCEFORMAT_APPLY" val="1"/>
</p:tagLst>
</file>

<file path=ppt/tags/tag82.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7_1"/>
  <p:tag name="KSO_WM_UNIT_ID" val="diagram20201456_2*l_h_i*1_7_1"/>
  <p:tag name="KSO_WM_TEMPLATE_CATEGORY" val="diagram"/>
  <p:tag name="KSO_WM_TEMPLATE_INDEX" val="20201456"/>
  <p:tag name="KSO_WM_UNIT_LAYERLEVEL" val="1_1_1"/>
  <p:tag name="KSO_WM_TAG_VERSION" val="1.0"/>
  <p:tag name="KSO_WM_BEAUTIFY_FLAG" val="#wm#"/>
  <p:tag name="KSO_WM_UNIT_FILL_FORE_SCHEMECOLOR_INDEX" val="5"/>
  <p:tag name="KSO_WM_UNIT_FILL_TYPE" val="1"/>
  <p:tag name="KSO_WM_UNIT_USESOURCEFORMAT_APPLY" val="1"/>
</p:tagLst>
</file>

<file path=ppt/tags/tag83.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6_1"/>
  <p:tag name="KSO_WM_UNIT_ID" val="diagram20201456_2*l_h_i*1_6_1"/>
  <p:tag name="KSO_WM_TEMPLATE_CATEGORY" val="diagram"/>
  <p:tag name="KSO_WM_TEMPLATE_INDEX" val="20201456"/>
  <p:tag name="KSO_WM_UNIT_LAYERLEVEL" val="1_1_1"/>
  <p:tag name="KSO_WM_TAG_VERSION" val="1.0"/>
  <p:tag name="KSO_WM_BEAUTIFY_FLAG" val="#wm#"/>
  <p:tag name="KSO_WM_UNIT_FILL_FORE_SCHEMECOLOR_INDEX" val="14"/>
  <p:tag name="KSO_WM_UNIT_FILL_TYPE" val="1"/>
  <p:tag name="KSO_WM_UNIT_LINE_FORE_SCHEMECOLOR_INDEX" val="5"/>
  <p:tag name="KSO_WM_UNIT_LINE_FILL_TYPE" val="2"/>
  <p:tag name="KSO_WM_UNIT_USESOURCEFORMAT_APPLY" val="1"/>
</p:tagLst>
</file>

<file path=ppt/tags/tag84.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5_1"/>
  <p:tag name="KSO_WM_UNIT_ID" val="diagram20201456_2*l_h_i*1_5_1"/>
  <p:tag name="KSO_WM_TEMPLATE_CATEGORY" val="diagram"/>
  <p:tag name="KSO_WM_TEMPLATE_INDEX" val="20201456"/>
  <p:tag name="KSO_WM_UNIT_LAYERLEVEL" val="1_1_1"/>
  <p:tag name="KSO_WM_TAG_VERSION" val="1.0"/>
  <p:tag name="KSO_WM_BEAUTIFY_FLAG" val="#wm#"/>
  <p:tag name="KSO_WM_UNIT_FILL_FORE_SCHEMECOLOR_INDEX" val="5"/>
  <p:tag name="KSO_WM_UNIT_FILL_TYPE" val="1"/>
  <p:tag name="KSO_WM_UNIT_USESOURCEFORMAT_APPLY" val="1"/>
</p:tagLst>
</file>

<file path=ppt/tags/tag85.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01456_2*l_h_i*1_4_1"/>
  <p:tag name="KSO_WM_TEMPLATE_CATEGORY" val="diagram"/>
  <p:tag name="KSO_WM_TEMPLATE_INDEX" val="20201456"/>
  <p:tag name="KSO_WM_UNIT_LAYERLEVEL" val="1_1_1"/>
  <p:tag name="KSO_WM_TAG_VERSION" val="1.0"/>
  <p:tag name="KSO_WM_BEAUTIFY_FLAG" val="#wm#"/>
  <p:tag name="KSO_WM_UNIT_FILL_FORE_SCHEMECOLOR_INDEX" val="5"/>
  <p:tag name="KSO_WM_UNIT_FILL_TYPE" val="1"/>
  <p:tag name="KSO_WM_UNIT_USESOURCEFORMAT_APPLY" val="1"/>
</p:tagLst>
</file>

<file path=ppt/tags/tag86.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01456_2*l_h_i*1_3_1"/>
  <p:tag name="KSO_WM_TEMPLATE_CATEGORY" val="diagram"/>
  <p:tag name="KSO_WM_TEMPLATE_INDEX" val="20201456"/>
  <p:tag name="KSO_WM_UNIT_LAYERLEVEL" val="1_1_1"/>
  <p:tag name="KSO_WM_TAG_VERSION" val="1.0"/>
  <p:tag name="KSO_WM_BEAUTIFY_FLAG" val="#wm#"/>
  <p:tag name="KSO_WM_UNIT_FILL_FORE_SCHEMECOLOR_INDEX" val="14"/>
  <p:tag name="KSO_WM_UNIT_FILL_TYPE" val="1"/>
  <p:tag name="KSO_WM_UNIT_LINE_FORE_SCHEMECOLOR_INDEX" val="5"/>
  <p:tag name="KSO_WM_UNIT_LINE_FILL_TYPE" val="2"/>
  <p:tag name="KSO_WM_UNIT_USESOURCEFORMAT_APPLY" val="1"/>
</p:tagLst>
</file>

<file path=ppt/tags/tag87.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01456_2*l_h_i*1_2_1"/>
  <p:tag name="KSO_WM_TEMPLATE_CATEGORY" val="diagram"/>
  <p:tag name="KSO_WM_TEMPLATE_INDEX" val="20201456"/>
  <p:tag name="KSO_WM_UNIT_LAYERLEVEL" val="1_1_1"/>
  <p:tag name="KSO_WM_TAG_VERSION" val="1.0"/>
  <p:tag name="KSO_WM_BEAUTIFY_FLAG" val="#wm#"/>
  <p:tag name="KSO_WM_UNIT_FILL_FORE_SCHEMECOLOR_INDEX" val="5"/>
  <p:tag name="KSO_WM_UNIT_FILL_TYPE" val="1"/>
  <p:tag name="KSO_WM_UNIT_USESOURCEFORMAT_APPLY" val="1"/>
</p:tagLst>
</file>

<file path=ppt/tags/tag88.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01456_2*l_h_i*1_1_1"/>
  <p:tag name="KSO_WM_TEMPLATE_CATEGORY" val="diagram"/>
  <p:tag name="KSO_WM_TEMPLATE_INDEX" val="20201456"/>
  <p:tag name="KSO_WM_UNIT_LAYERLEVEL" val="1_1_1"/>
  <p:tag name="KSO_WM_TAG_VERSION" val="1.0"/>
  <p:tag name="KSO_WM_BEAUTIFY_FLAG" val="#wm#"/>
  <p:tag name="KSO_WM_UNIT_FILL_FORE_SCHEMECOLOR_INDEX" val="14"/>
  <p:tag name="KSO_WM_UNIT_FILL_TYPE" val="1"/>
  <p:tag name="KSO_WM_UNIT_LINE_FORE_SCHEMECOLOR_INDEX" val="5"/>
  <p:tag name="KSO_WM_UNIT_LINE_FILL_TYPE" val="2"/>
  <p:tag name="KSO_WM_UNIT_USESOURCEFORMAT_APPLY" val="1"/>
</p:tagLst>
</file>

<file path=ppt/tags/tag89.xml><?xml version="1.0" encoding="utf-8"?>
<p:tagLst xmlns:a="http://schemas.openxmlformats.org/drawingml/2006/main" xmlns:r="http://schemas.openxmlformats.org/officeDocument/2006/relationships" xmlns:p="http://schemas.openxmlformats.org/presentationml/2006/main">
  <p:tag name="KSO_WM_UNIT_VALUE" val="140*140"/>
  <p:tag name="KSO_WM_UNIT_HIGHLIGHT" val="0"/>
  <p:tag name="KSO_WM_UNIT_COMPATIBLE" val="0"/>
  <p:tag name="KSO_WM_UNIT_DIAGRAM_ISNUMVISUAL" val="0"/>
  <p:tag name="KSO_WM_UNIT_DIAGRAM_ISREFERUNIT" val="0"/>
  <p:tag name="KSO_WM_DIAGRAM_GROUP_CODE" val="l1-1"/>
  <p:tag name="KSO_WM_UNIT_TYPE" val="l_h_x"/>
  <p:tag name="KSO_WM_UNIT_INDEX" val="1_1_1"/>
  <p:tag name="KSO_WM_UNIT_ID" val="diagram20201456_2*l_h_x*1_1_1"/>
  <p:tag name="KSO_WM_TEMPLATE_CATEGORY" val="diagram"/>
  <p:tag name="KSO_WM_TEMPLATE_INDEX" val="20201456"/>
  <p:tag name="KSO_WM_UNIT_LAYERLEVEL" val="1_1_1"/>
  <p:tag name="KSO_WM_TAG_VERSION" val="1.0"/>
  <p:tag name="KSO_WM_BEAUTIFY_FLAG" val="#wm#"/>
  <p:tag name="KSO_WM_UNIT_FILL_FORE_SCHEMECOLOR_INDEX" val="5"/>
  <p:tag name="KSO_WM_UNIT_FILL_TYPE" val="1"/>
  <p:tag name="KSO_WM_UNIT_USESOURCEFORMAT_APPLY" val="1"/>
</p:tagLst>
</file>

<file path=ppt/tags/tag90.xml><?xml version="1.0" encoding="utf-8"?>
<p:tagLst xmlns:a="http://schemas.openxmlformats.org/drawingml/2006/main" xmlns:r="http://schemas.openxmlformats.org/officeDocument/2006/relationships" xmlns:p="http://schemas.openxmlformats.org/presentationml/2006/main">
  <p:tag name="KSO_WM_UNIT_VALUE" val="140*140"/>
  <p:tag name="KSO_WM_UNIT_HIGHLIGHT" val="0"/>
  <p:tag name="KSO_WM_UNIT_COMPATIBLE" val="0"/>
  <p:tag name="KSO_WM_UNIT_DIAGRAM_ISNUMVISUAL" val="0"/>
  <p:tag name="KSO_WM_UNIT_DIAGRAM_ISREFERUNIT" val="0"/>
  <p:tag name="KSO_WM_DIAGRAM_GROUP_CODE" val="l1-1"/>
  <p:tag name="KSO_WM_UNIT_TYPE" val="l_h_x"/>
  <p:tag name="KSO_WM_UNIT_INDEX" val="1_4_1"/>
  <p:tag name="KSO_WM_UNIT_ID" val="diagram20201456_2*l_h_x*1_4_1"/>
  <p:tag name="KSO_WM_TEMPLATE_CATEGORY" val="diagram"/>
  <p:tag name="KSO_WM_TEMPLATE_INDEX" val="20201456"/>
  <p:tag name="KSO_WM_UNIT_LAYERLEVEL" val="1_1_1"/>
  <p:tag name="KSO_WM_TAG_VERSION" val="1.0"/>
  <p:tag name="KSO_WM_BEAUTIFY_FLAG" val="#wm#"/>
  <p:tag name="KSO_WM_UNIT_FILL_FORE_SCHEMECOLOR_INDEX" val="14"/>
  <p:tag name="KSO_WM_UNIT_FILL_TYPE" val="1"/>
  <p:tag name="KSO_WM_UNIT_USESOURCEFORMAT_APPLY" val="1"/>
</p:tagLst>
</file>

<file path=ppt/tags/tag91.xml><?xml version="1.0" encoding="utf-8"?>
<p:tagLst xmlns:a="http://schemas.openxmlformats.org/drawingml/2006/main" xmlns:r="http://schemas.openxmlformats.org/officeDocument/2006/relationships" xmlns:p="http://schemas.openxmlformats.org/presentationml/2006/main">
  <p:tag name="KSO_WM_UNIT_VALUE" val="140*140"/>
  <p:tag name="KSO_WM_UNIT_HIGHLIGHT" val="0"/>
  <p:tag name="KSO_WM_UNIT_COMPATIBLE" val="0"/>
  <p:tag name="KSO_WM_UNIT_DIAGRAM_ISNUMVISUAL" val="0"/>
  <p:tag name="KSO_WM_UNIT_DIAGRAM_ISREFERUNIT" val="0"/>
  <p:tag name="KSO_WM_DIAGRAM_GROUP_CODE" val="l1-1"/>
  <p:tag name="KSO_WM_UNIT_TYPE" val="l_h_x"/>
  <p:tag name="KSO_WM_UNIT_INDEX" val="1_3_1"/>
  <p:tag name="KSO_WM_UNIT_ID" val="diagram20201456_2*l_h_x*1_3_1"/>
  <p:tag name="KSO_WM_TEMPLATE_CATEGORY" val="diagram"/>
  <p:tag name="KSO_WM_TEMPLATE_INDEX" val="20201456"/>
  <p:tag name="KSO_WM_UNIT_LAYERLEVEL" val="1_1_1"/>
  <p:tag name="KSO_WM_TAG_VERSION" val="1.0"/>
  <p:tag name="KSO_WM_BEAUTIFY_FLAG" val="#wm#"/>
  <p:tag name="KSO_WM_UNIT_FILL_FORE_SCHEMECOLOR_INDEX" val="5"/>
  <p:tag name="KSO_WM_UNIT_FILL_TYPE" val="1"/>
  <p:tag name="KSO_WM_UNIT_USESOURCEFORMAT_APPLY" val="1"/>
</p:tagLst>
</file>

<file path=ppt/tags/tag92.xml><?xml version="1.0" encoding="utf-8"?>
<p:tagLst xmlns:a="http://schemas.openxmlformats.org/drawingml/2006/main" xmlns:r="http://schemas.openxmlformats.org/officeDocument/2006/relationships" xmlns:p="http://schemas.openxmlformats.org/presentationml/2006/main">
  <p:tag name="KSO_WM_UNIT_VALUE" val="140*140"/>
  <p:tag name="KSO_WM_UNIT_HIGHLIGHT" val="0"/>
  <p:tag name="KSO_WM_UNIT_COMPATIBLE" val="0"/>
  <p:tag name="KSO_WM_UNIT_DIAGRAM_ISNUMVISUAL" val="0"/>
  <p:tag name="KSO_WM_UNIT_DIAGRAM_ISREFERUNIT" val="0"/>
  <p:tag name="KSO_WM_DIAGRAM_GROUP_CODE" val="l1-1"/>
  <p:tag name="KSO_WM_UNIT_TYPE" val="l_h_x"/>
  <p:tag name="KSO_WM_UNIT_INDEX" val="1_7_1"/>
  <p:tag name="KSO_WM_UNIT_ID" val="diagram20201456_2*l_h_x*1_7_1"/>
  <p:tag name="KSO_WM_TEMPLATE_CATEGORY" val="diagram"/>
  <p:tag name="KSO_WM_TEMPLATE_INDEX" val="20201456"/>
  <p:tag name="KSO_WM_UNIT_LAYERLEVEL" val="1_1_1"/>
  <p:tag name="KSO_WM_TAG_VERSION" val="1.0"/>
  <p:tag name="KSO_WM_BEAUTIFY_FLAG" val="#wm#"/>
  <p:tag name="KSO_WM_UNIT_FILL_FORE_SCHEMECOLOR_INDEX" val="14"/>
  <p:tag name="KSO_WM_UNIT_FILL_TYPE" val="1"/>
  <p:tag name="KSO_WM_UNIT_USESOURCEFORMAT_APPLY" val="1"/>
</p:tagLst>
</file>

<file path=ppt/tags/tag93.xml><?xml version="1.0" encoding="utf-8"?>
<p:tagLst xmlns:a="http://schemas.openxmlformats.org/drawingml/2006/main" xmlns:r="http://schemas.openxmlformats.org/officeDocument/2006/relationships" xmlns:p="http://schemas.openxmlformats.org/presentationml/2006/main">
  <p:tag name="KSO_WM_UNIT_VALUE" val="122*140"/>
  <p:tag name="KSO_WM_UNIT_HIGHLIGHT" val="0"/>
  <p:tag name="KSO_WM_UNIT_COMPATIBLE" val="0"/>
  <p:tag name="KSO_WM_UNIT_DIAGRAM_ISNUMVISUAL" val="0"/>
  <p:tag name="KSO_WM_UNIT_DIAGRAM_ISREFERUNIT" val="0"/>
  <p:tag name="KSO_WM_DIAGRAM_GROUP_CODE" val="l1-1"/>
  <p:tag name="KSO_WM_UNIT_TYPE" val="l_h_x"/>
  <p:tag name="KSO_WM_UNIT_INDEX" val="1_6_1"/>
  <p:tag name="KSO_WM_UNIT_ID" val="diagram20201456_2*l_h_x*1_6_1"/>
  <p:tag name="KSO_WM_TEMPLATE_CATEGORY" val="diagram"/>
  <p:tag name="KSO_WM_TEMPLATE_INDEX" val="20201456"/>
  <p:tag name="KSO_WM_UNIT_LAYERLEVEL" val="1_1_1"/>
  <p:tag name="KSO_WM_TAG_VERSION" val="1.0"/>
  <p:tag name="KSO_WM_BEAUTIFY_FLAG" val="#wm#"/>
  <p:tag name="KSO_WM_UNIT_FILL_FORE_SCHEMECOLOR_INDEX" val="5"/>
  <p:tag name="KSO_WM_UNIT_FILL_TYPE" val="1"/>
  <p:tag name="KSO_WM_UNIT_USESOURCEFORMAT_APPLY" val="1"/>
</p:tagLst>
</file>

<file path=ppt/tags/tag94.xml><?xml version="1.0" encoding="utf-8"?>
<p:tagLst xmlns:a="http://schemas.openxmlformats.org/drawingml/2006/main" xmlns:r="http://schemas.openxmlformats.org/officeDocument/2006/relationships" xmlns:p="http://schemas.openxmlformats.org/presentationml/2006/main">
  <p:tag name="KSO_WM_UNIT_VALUE" val="140*140"/>
  <p:tag name="KSO_WM_UNIT_HIGHLIGHT" val="0"/>
  <p:tag name="KSO_WM_UNIT_COMPATIBLE" val="0"/>
  <p:tag name="KSO_WM_UNIT_DIAGRAM_ISNUMVISUAL" val="0"/>
  <p:tag name="KSO_WM_UNIT_DIAGRAM_ISREFERUNIT" val="0"/>
  <p:tag name="KSO_WM_DIAGRAM_GROUP_CODE" val="l1-1"/>
  <p:tag name="KSO_WM_UNIT_TYPE" val="l_h_x"/>
  <p:tag name="KSO_WM_UNIT_INDEX" val="1_5_1"/>
  <p:tag name="KSO_WM_UNIT_ID" val="diagram20201456_2*l_h_x*1_5_1"/>
  <p:tag name="KSO_WM_TEMPLATE_CATEGORY" val="diagram"/>
  <p:tag name="KSO_WM_TEMPLATE_INDEX" val="20201456"/>
  <p:tag name="KSO_WM_UNIT_LAYERLEVEL" val="1_1_1"/>
  <p:tag name="KSO_WM_TAG_VERSION" val="1.0"/>
  <p:tag name="KSO_WM_BEAUTIFY_FLAG" val="#wm#"/>
  <p:tag name="KSO_WM_UNIT_FILL_FORE_SCHEMECOLOR_INDEX" val="14"/>
  <p:tag name="KSO_WM_UNIT_FILL_TYPE" val="1"/>
  <p:tag name="KSO_WM_UNIT_USESOURCEFORMAT_APPLY" val="1"/>
</p:tagLst>
</file>

<file path=ppt/tags/tag95.xml><?xml version="1.0" encoding="utf-8"?>
<p:tagLst xmlns:a="http://schemas.openxmlformats.org/drawingml/2006/main" xmlns:r="http://schemas.openxmlformats.org/officeDocument/2006/relationships" xmlns:p="http://schemas.openxmlformats.org/presentationml/2006/main">
  <p:tag name="KSO_WM_UNIT_VALUE" val="140*140"/>
  <p:tag name="KSO_WM_UNIT_HIGHLIGHT" val="0"/>
  <p:tag name="KSO_WM_UNIT_COMPATIBLE" val="0"/>
  <p:tag name="KSO_WM_UNIT_DIAGRAM_ISNUMVISUAL" val="0"/>
  <p:tag name="KSO_WM_UNIT_DIAGRAM_ISREFERUNIT" val="0"/>
  <p:tag name="KSO_WM_DIAGRAM_GROUP_CODE" val="l1-1"/>
  <p:tag name="KSO_WM_UNIT_TYPE" val="l_h_x"/>
  <p:tag name="KSO_WM_UNIT_INDEX" val="1_2_1"/>
  <p:tag name="KSO_WM_UNIT_ID" val="diagram20201456_2*l_h_x*1_2_1"/>
  <p:tag name="KSO_WM_TEMPLATE_CATEGORY" val="diagram"/>
  <p:tag name="KSO_WM_TEMPLATE_INDEX" val="20201456"/>
  <p:tag name="KSO_WM_UNIT_LAYERLEVEL" val="1_1_1"/>
  <p:tag name="KSO_WM_TAG_VERSION" val="1.0"/>
  <p:tag name="KSO_WM_BEAUTIFY_FLAG" val="#wm#"/>
  <p:tag name="KSO_WM_UNIT_FILL_FORE_SCHEMECOLOR_INDEX" val="14"/>
  <p:tag name="KSO_WM_UNIT_FILL_TYPE" val="1"/>
  <p:tag name="KSO_WM_UNIT_USESOURCEFORMAT_APPLY" val="1"/>
</p:tagLst>
</file>

<file path=ppt/tags/tag96.xml><?xml version="1.0" encoding="utf-8"?>
<p:tagLst xmlns:a="http://schemas.openxmlformats.org/drawingml/2006/main" xmlns:r="http://schemas.openxmlformats.org/officeDocument/2006/relationships" xmlns:p="http://schemas.openxmlformats.org/presentationml/2006/main">
  <p:tag name="KSO_WM_UNIT_VALUE" val="140*122"/>
  <p:tag name="KSO_WM_UNIT_HIGHLIGHT" val="0"/>
  <p:tag name="KSO_WM_UNIT_COMPATIBLE" val="0"/>
  <p:tag name="KSO_WM_UNIT_DIAGRAM_ISNUMVISUAL" val="0"/>
  <p:tag name="KSO_WM_UNIT_DIAGRAM_ISREFERUNIT" val="0"/>
  <p:tag name="KSO_WM_DIAGRAM_GROUP_CODE" val="l1-1"/>
  <p:tag name="KSO_WM_UNIT_TYPE" val="l_h_x"/>
  <p:tag name="KSO_WM_UNIT_INDEX" val="1_8_1"/>
  <p:tag name="KSO_WM_UNIT_ID" val="diagram20201456_2*l_h_x*1_8_1"/>
  <p:tag name="KSO_WM_TEMPLATE_CATEGORY" val="diagram"/>
  <p:tag name="KSO_WM_TEMPLATE_INDEX" val="20201456"/>
  <p:tag name="KSO_WM_UNIT_LAYERLEVEL" val="1_1_1"/>
  <p:tag name="KSO_WM_TAG_VERSION" val="1.0"/>
  <p:tag name="KSO_WM_BEAUTIFY_FLAG" val="#wm#"/>
  <p:tag name="KSO_WM_UNIT_FILL_FORE_SCHEMECOLOR_INDEX" val="5"/>
  <p:tag name="KSO_WM_UNIT_FILL_TYPE" val="1"/>
  <p:tag name="KSO_WM_UNIT_USESOURCEFORMAT_APPLY" val="1"/>
</p:tagLst>
</file>

<file path=ppt/tags/tag97.xml><?xml version="1.0" encoding="utf-8"?>
<p:tagLst xmlns:a="http://schemas.openxmlformats.org/drawingml/2006/main" xmlns:r="http://schemas.openxmlformats.org/officeDocument/2006/relationships" xmlns:p="http://schemas.openxmlformats.org/presentationml/2006/main">
  <p:tag name="KSO_WM_UNIT_ISCONTENTSTITLE" val="0"/>
  <p:tag name="KSO_WM_UNIT_PRESET_TEXT" val="添加标题"/>
  <p:tag name="KSO_WM_UNIT_NOCLEAR" val="0"/>
  <p:tag name="KSO_WM_UNIT_VALUE" val="8"/>
  <p:tag name="KSO_WM_UNIT_HIGHLIGHT" val="0"/>
  <p:tag name="KSO_WM_UNIT_COMPATIBLE" val="0"/>
  <p:tag name="KSO_WM_UNIT_DIAGRAM_ISNUMVISUAL" val="0"/>
  <p:tag name="KSO_WM_UNIT_DIAGRAM_ISREFERUNIT" val="0"/>
  <p:tag name="KSO_WM_DIAGRAM_GROUP_CODE" val="l1-1"/>
  <p:tag name="KSO_WM_UNIT_TYPE" val="l_h_a"/>
  <p:tag name="KSO_WM_UNIT_INDEX" val="1_1_1"/>
  <p:tag name="KSO_WM_UNIT_ID" val="diagram20201456_2*l_h_a*1_1_1"/>
  <p:tag name="KSO_WM_TEMPLATE_CATEGORY" val="diagram"/>
  <p:tag name="KSO_WM_TEMPLATE_INDEX" val="20201456"/>
  <p:tag name="KSO_WM_UNIT_LAYERLEVEL" val="1_1_1"/>
  <p:tag name="KSO_WM_TAG_VERSION" val="1.0"/>
  <p:tag name="KSO_WM_BEAUTIFY_FLAG" val="#wm#"/>
  <p:tag name="KSO_WM_UNIT_USESOURCEFORMAT_APPLY" val="1"/>
</p:tagLst>
</file>

<file path=ppt/tags/tag98.xml><?xml version="1.0" encoding="utf-8"?>
<p:tagLst xmlns:a="http://schemas.openxmlformats.org/drawingml/2006/main" xmlns:r="http://schemas.openxmlformats.org/officeDocument/2006/relationships" xmlns:p="http://schemas.openxmlformats.org/presentationml/2006/main">
  <p:tag name="KSO_WM_UNIT_ISCONTENTSTITLE" val="0"/>
  <p:tag name="KSO_WM_UNIT_PRESET_TEXT" val="添加标题"/>
  <p:tag name="KSO_WM_UNIT_NOCLEAR" val="0"/>
  <p:tag name="KSO_WM_UNIT_VALUE" val="10"/>
  <p:tag name="KSO_WM_UNIT_HIGHLIGHT" val="0"/>
  <p:tag name="KSO_WM_UNIT_COMPATIBLE" val="0"/>
  <p:tag name="KSO_WM_UNIT_DIAGRAM_ISNUMVISUAL" val="0"/>
  <p:tag name="KSO_WM_UNIT_DIAGRAM_ISREFERUNIT" val="0"/>
  <p:tag name="KSO_WM_DIAGRAM_GROUP_CODE" val="l1-1"/>
  <p:tag name="KSO_WM_UNIT_TYPE" val="l_h_a"/>
  <p:tag name="KSO_WM_UNIT_INDEX" val="1_2_1"/>
  <p:tag name="KSO_WM_UNIT_ID" val="diagram20201456_2*l_h_a*1_2_1"/>
  <p:tag name="KSO_WM_TEMPLATE_CATEGORY" val="diagram"/>
  <p:tag name="KSO_WM_TEMPLATE_INDEX" val="20201456"/>
  <p:tag name="KSO_WM_UNIT_LAYERLEVEL" val="1_1_1"/>
  <p:tag name="KSO_WM_TAG_VERSION" val="1.0"/>
  <p:tag name="KSO_WM_BEAUTIFY_FLAG" val="#wm#"/>
  <p:tag name="KSO_WM_UNIT_TEXT_FILL_FORE_SCHEMECOLOR_INDEX" val="14"/>
  <p:tag name="KSO_WM_UNIT_TEXT_FILL_TYPE" val="1"/>
  <p:tag name="KSO_WM_UNIT_USESOURCEFORMAT_APPLY" val="1"/>
</p:tagLst>
</file>

<file path=ppt/tags/tag99.xml><?xml version="1.0" encoding="utf-8"?>
<p:tagLst xmlns:a="http://schemas.openxmlformats.org/drawingml/2006/main" xmlns:r="http://schemas.openxmlformats.org/officeDocument/2006/relationships" xmlns:p="http://schemas.openxmlformats.org/presentationml/2006/main">
  <p:tag name="KSO_WM_UNIT_ISCONTENTSTITLE" val="0"/>
  <p:tag name="KSO_WM_UNIT_PRESET_TEXT" val="添加标题"/>
  <p:tag name="KSO_WM_UNIT_NOCLEAR" val="0"/>
  <p:tag name="KSO_WM_UNIT_VALUE" val="10"/>
  <p:tag name="KSO_WM_UNIT_HIGHLIGHT" val="0"/>
  <p:tag name="KSO_WM_UNIT_COMPATIBLE" val="0"/>
  <p:tag name="KSO_WM_UNIT_DIAGRAM_ISNUMVISUAL" val="0"/>
  <p:tag name="KSO_WM_UNIT_DIAGRAM_ISREFERUNIT" val="0"/>
  <p:tag name="KSO_WM_DIAGRAM_GROUP_CODE" val="l1-1"/>
  <p:tag name="KSO_WM_UNIT_TYPE" val="l_h_a"/>
  <p:tag name="KSO_WM_UNIT_INDEX" val="1_3_1"/>
  <p:tag name="KSO_WM_UNIT_ID" val="diagram20201456_2*l_h_a*1_3_1"/>
  <p:tag name="KSO_WM_TEMPLATE_CATEGORY" val="diagram"/>
  <p:tag name="KSO_WM_TEMPLATE_INDEX" val="20201456"/>
  <p:tag name="KSO_WM_UNIT_LAYERLEVEL" val="1_1_1"/>
  <p:tag name="KSO_WM_TAG_VERSION" val="1.0"/>
  <p:tag name="KSO_WM_BEAUTIFY_FLAG" val="#wm#"/>
  <p:tag name="KSO_WM_UNIT_USESOURCEFORMAT_APPLY" val="1"/>
</p:tagLst>
</file>

<file path=ppt/tags/tag100.xml><?xml version="1.0" encoding="utf-8"?>
<p:tagLst xmlns:a="http://schemas.openxmlformats.org/drawingml/2006/main" xmlns:r="http://schemas.openxmlformats.org/officeDocument/2006/relationships" xmlns:p="http://schemas.openxmlformats.org/presentationml/2006/main">
  <p:tag name="KSO_WM_UNIT_ISCONTENTSTITLE" val="0"/>
  <p:tag name="KSO_WM_UNIT_PRESET_TEXT" val="添加标题"/>
  <p:tag name="KSO_WM_UNIT_NOCLEAR" val="0"/>
  <p:tag name="KSO_WM_UNIT_VALUE" val="8"/>
  <p:tag name="KSO_WM_UNIT_HIGHLIGHT" val="0"/>
  <p:tag name="KSO_WM_UNIT_COMPATIBLE" val="0"/>
  <p:tag name="KSO_WM_UNIT_DIAGRAM_ISNUMVISUAL" val="0"/>
  <p:tag name="KSO_WM_UNIT_DIAGRAM_ISREFERUNIT" val="0"/>
  <p:tag name="KSO_WM_DIAGRAM_GROUP_CODE" val="l1-1"/>
  <p:tag name="KSO_WM_UNIT_TYPE" val="l_h_a"/>
  <p:tag name="KSO_WM_UNIT_INDEX" val="1_4_1"/>
  <p:tag name="KSO_WM_UNIT_ID" val="diagram20201456_2*l_h_a*1_4_1"/>
  <p:tag name="KSO_WM_TEMPLATE_CATEGORY" val="diagram"/>
  <p:tag name="KSO_WM_TEMPLATE_INDEX" val="20201456"/>
  <p:tag name="KSO_WM_UNIT_LAYERLEVEL" val="1_1_1"/>
  <p:tag name="KSO_WM_TAG_VERSION" val="1.0"/>
  <p:tag name="KSO_WM_BEAUTIFY_FLAG" val="#wm#"/>
  <p:tag name="KSO_WM_UNIT_TEXT_FILL_FORE_SCHEMECOLOR_INDEX" val="14"/>
  <p:tag name="KSO_WM_UNIT_TEXT_FILL_TYPE" val="1"/>
  <p:tag name="KSO_WM_UNIT_USESOURCEFORMAT_APPLY" val="1"/>
</p:tagLst>
</file>

<file path=ppt/tags/tag101.xml><?xml version="1.0" encoding="utf-8"?>
<p:tagLst xmlns:a="http://schemas.openxmlformats.org/drawingml/2006/main" xmlns:r="http://schemas.openxmlformats.org/officeDocument/2006/relationships" xmlns:p="http://schemas.openxmlformats.org/presentationml/2006/main">
  <p:tag name="KSO_WM_UNIT_ISCONTENTSTITLE" val="0"/>
  <p:tag name="KSO_WM_UNIT_PRESET_TEXT" val="添加标题"/>
  <p:tag name="KSO_WM_UNIT_NOCLEAR" val="0"/>
  <p:tag name="KSO_WM_UNIT_VALUE" val="8"/>
  <p:tag name="KSO_WM_UNIT_HIGHLIGHT" val="0"/>
  <p:tag name="KSO_WM_UNIT_COMPATIBLE" val="0"/>
  <p:tag name="KSO_WM_UNIT_DIAGRAM_ISNUMVISUAL" val="0"/>
  <p:tag name="KSO_WM_UNIT_DIAGRAM_ISREFERUNIT" val="0"/>
  <p:tag name="KSO_WM_DIAGRAM_GROUP_CODE" val="l1-1"/>
  <p:tag name="KSO_WM_UNIT_TYPE" val="l_h_a"/>
  <p:tag name="KSO_WM_UNIT_INDEX" val="1_5_1"/>
  <p:tag name="KSO_WM_UNIT_ID" val="diagram20201456_2*l_h_a*1_5_1"/>
  <p:tag name="KSO_WM_TEMPLATE_CATEGORY" val="diagram"/>
  <p:tag name="KSO_WM_TEMPLATE_INDEX" val="20201456"/>
  <p:tag name="KSO_WM_UNIT_LAYERLEVEL" val="1_1_1"/>
  <p:tag name="KSO_WM_TAG_VERSION" val="1.0"/>
  <p:tag name="KSO_WM_BEAUTIFY_FLAG" val="#wm#"/>
  <p:tag name="KSO_WM_UNIT_TEXT_FILL_FORE_SCHEMECOLOR_INDEX" val="14"/>
  <p:tag name="KSO_WM_UNIT_TEXT_FILL_TYPE" val="1"/>
  <p:tag name="KSO_WM_UNIT_USESOURCEFORMAT_APPLY" val="1"/>
</p:tagLst>
</file>

<file path=ppt/tags/tag102.xml><?xml version="1.0" encoding="utf-8"?>
<p:tagLst xmlns:a="http://schemas.openxmlformats.org/drawingml/2006/main" xmlns:r="http://schemas.openxmlformats.org/officeDocument/2006/relationships" xmlns:p="http://schemas.openxmlformats.org/presentationml/2006/main">
  <p:tag name="KSO_WM_UNIT_ISCONTENTSTITLE" val="0"/>
  <p:tag name="KSO_WM_UNIT_PRESET_TEXT" val="添加标题"/>
  <p:tag name="KSO_WM_UNIT_NOCLEAR" val="0"/>
  <p:tag name="KSO_WM_UNIT_VALUE" val="10"/>
  <p:tag name="KSO_WM_UNIT_HIGHLIGHT" val="0"/>
  <p:tag name="KSO_WM_UNIT_COMPATIBLE" val="0"/>
  <p:tag name="KSO_WM_UNIT_DIAGRAM_ISNUMVISUAL" val="0"/>
  <p:tag name="KSO_WM_UNIT_DIAGRAM_ISREFERUNIT" val="0"/>
  <p:tag name="KSO_WM_DIAGRAM_GROUP_CODE" val="l1-1"/>
  <p:tag name="KSO_WM_UNIT_TYPE" val="l_h_a"/>
  <p:tag name="KSO_WM_UNIT_INDEX" val="1_7_1"/>
  <p:tag name="KSO_WM_UNIT_ID" val="diagram20201456_2*l_h_a*1_7_1"/>
  <p:tag name="KSO_WM_TEMPLATE_CATEGORY" val="diagram"/>
  <p:tag name="KSO_WM_TEMPLATE_INDEX" val="20201456"/>
  <p:tag name="KSO_WM_UNIT_LAYERLEVEL" val="1_1_1"/>
  <p:tag name="KSO_WM_TAG_VERSION" val="1.0"/>
  <p:tag name="KSO_WM_BEAUTIFY_FLAG" val="#wm#"/>
  <p:tag name="KSO_WM_UNIT_TEXT_FILL_FORE_SCHEMECOLOR_INDEX" val="14"/>
  <p:tag name="KSO_WM_UNIT_TEXT_FILL_TYPE" val="1"/>
  <p:tag name="KSO_WM_UNIT_USESOURCEFORMAT_APPLY" val="1"/>
</p:tagLst>
</file>

<file path=ppt/tags/tag103.xml><?xml version="1.0" encoding="utf-8"?>
<p:tagLst xmlns:a="http://schemas.openxmlformats.org/drawingml/2006/main" xmlns:r="http://schemas.openxmlformats.org/officeDocument/2006/relationships" xmlns:p="http://schemas.openxmlformats.org/presentationml/2006/main">
  <p:tag name="KSO_WM_UNIT_ISCONTENTSTITLE" val="0"/>
  <p:tag name="KSO_WM_UNIT_PRESET_TEXT" val="添加标题"/>
  <p:tag name="KSO_WM_UNIT_NOCLEAR" val="0"/>
  <p:tag name="KSO_WM_UNIT_VALUE" val="10"/>
  <p:tag name="KSO_WM_UNIT_HIGHLIGHT" val="0"/>
  <p:tag name="KSO_WM_UNIT_COMPATIBLE" val="0"/>
  <p:tag name="KSO_WM_UNIT_DIAGRAM_ISNUMVISUAL" val="0"/>
  <p:tag name="KSO_WM_UNIT_DIAGRAM_ISREFERUNIT" val="0"/>
  <p:tag name="KSO_WM_DIAGRAM_GROUP_CODE" val="l1-1"/>
  <p:tag name="KSO_WM_UNIT_TYPE" val="l_h_a"/>
  <p:tag name="KSO_WM_UNIT_INDEX" val="1_8_1"/>
  <p:tag name="KSO_WM_UNIT_ID" val="diagram20201456_2*l_h_a*1_8_1"/>
  <p:tag name="KSO_WM_TEMPLATE_CATEGORY" val="diagram"/>
  <p:tag name="KSO_WM_TEMPLATE_INDEX" val="20201456"/>
  <p:tag name="KSO_WM_UNIT_LAYERLEVEL" val="1_1_1"/>
  <p:tag name="KSO_WM_TAG_VERSION" val="1.0"/>
  <p:tag name="KSO_WM_BEAUTIFY_FLAG" val="#wm#"/>
  <p:tag name="KSO_WM_UNIT_USESOURCEFORMAT_APPLY" val="1"/>
</p:tagLst>
</file>

<file path=ppt/tags/tag104.xml><?xml version="1.0" encoding="utf-8"?>
<p:tagLst xmlns:a="http://schemas.openxmlformats.org/drawingml/2006/main" xmlns:r="http://schemas.openxmlformats.org/officeDocument/2006/relationships" xmlns:p="http://schemas.openxmlformats.org/presentationml/2006/main">
  <p:tag name="KSO_WM_UNIT_ISCONTENTSTITLE" val="0"/>
  <p:tag name="KSO_WM_UNIT_PRESET_TEXT" val="添加标题"/>
  <p:tag name="KSO_WM_UNIT_NOCLEAR" val="0"/>
  <p:tag name="KSO_WM_UNIT_VALUE" val="10"/>
  <p:tag name="KSO_WM_UNIT_HIGHLIGHT" val="0"/>
  <p:tag name="KSO_WM_UNIT_COMPATIBLE" val="0"/>
  <p:tag name="KSO_WM_UNIT_DIAGRAM_ISNUMVISUAL" val="0"/>
  <p:tag name="KSO_WM_UNIT_DIAGRAM_ISREFERUNIT" val="0"/>
  <p:tag name="KSO_WM_DIAGRAM_GROUP_CODE" val="l1-1"/>
  <p:tag name="KSO_WM_UNIT_TYPE" val="l_h_a"/>
  <p:tag name="KSO_WM_UNIT_INDEX" val="1_6_1"/>
  <p:tag name="KSO_WM_UNIT_ID" val="diagram20201456_2*l_h_a*1_6_1"/>
  <p:tag name="KSO_WM_TEMPLATE_CATEGORY" val="diagram"/>
  <p:tag name="KSO_WM_TEMPLATE_INDEX" val="20201456"/>
  <p:tag name="KSO_WM_UNIT_LAYERLEVEL" val="1_1_1"/>
  <p:tag name="KSO_WM_TAG_VERSION" val="1.0"/>
  <p:tag name="KSO_WM_BEAUTIFY_FLAG" val="#wm#"/>
  <p:tag name="KSO_WM_UNIT_USESOURCEFORMAT_APPLY" val="1"/>
</p:tagLst>
</file>

<file path=ppt/tags/tag105.xml><?xml version="1.0" encoding="utf-8"?>
<p:tagLst xmlns:a="http://schemas.openxmlformats.org/drawingml/2006/main" xmlns:r="http://schemas.openxmlformats.org/officeDocument/2006/relationships" xmlns:p="http://schemas.openxmlformats.org/presentationml/2006/main">
  <p:tag name="TIMING" val="|0.6|0.7|2.1|2|1.9|2.1"/>
</p:tagLst>
</file>

<file path=ppt/tags/tag106.xml><?xml version="1.0" encoding="utf-8"?>
<p:tagLst xmlns:a="http://schemas.openxmlformats.org/drawingml/2006/main" xmlns:r="http://schemas.openxmlformats.org/officeDocument/2006/relationships" xmlns:p="http://schemas.openxmlformats.org/presentationml/2006/main">
  <p:tag name="KSO_WM_BEAUTIFY_FLAG" val="#wm#"/>
  <p:tag name="KSO_WM_TEMPLATE_CATEGORY" val="diagram"/>
  <p:tag name="KSO_WM_TEMPLATE_INDEX" val="20191592"/>
  <p:tag name="KSO_WM_SLIDE_TIMELINE_TYPE" val="middle"/>
  <p:tag name="KSO_WM_SLIDE_MODEL_TYPE" val="timeline"/>
  <p:tag name="KSO_WM_SLIDE_TIMELINE_MINITEMS" val="2"/>
  <p:tag name="KSO_WM_SLIDE_TIMELINE_MAXITEMS" val="4"/>
  <p:tag name="KSO_WM_SLIDE_COLORSCHEME_VERSION" val="3.2"/>
  <p:tag name="KSO_WM_SLIDE_ID" val="diagram20191592_7"/>
  <p:tag name="KSO_WM_TEMPLATE_SUBCATEGORY" val="0"/>
  <p:tag name="KSO_WM_TEMPLATE_MASTER_TYPE" val="0"/>
  <p:tag name="KSO_WM_TEMPLATE_COLOR_TYPE" val="1"/>
  <p:tag name="KSO_WM_SLIDE_TYPE" val="text"/>
  <p:tag name="KSO_WM_SLIDE_SUBTYPE" val="diag"/>
  <p:tag name="KSO_WM_SLIDE_ITEM_CNT" val="3"/>
  <p:tag name="KSO_WM_SLIDE_INDEX" val="7"/>
  <p:tag name="KSO_WM_SLIDE_SIZE" val="960*321.293"/>
  <p:tag name="KSO_WM_SLIDE_POSITION" val="0*120.432"/>
  <p:tag name="KSO_WM_DIAGRAM_GROUP_CODE" val="m1-1"/>
  <p:tag name="KSO_WM_SLIDE_DIAGTYPE" val="m"/>
  <p:tag name="KSO_WM_TAG_VERSION" val="1.0"/>
  <p:tag name="KSO_WM_SLIDE_LAYOUT" val="m"/>
  <p:tag name="KSO_WM_SLIDE_LAYOUT_CNT" val="1"/>
</p:tagLst>
</file>

<file path=ppt/tags/tag107.xml><?xml version="1.0" encoding="utf-8"?>
<p:tagLst xmlns:a="http://schemas.openxmlformats.org/drawingml/2006/main" xmlns:r="http://schemas.openxmlformats.org/officeDocument/2006/relationships" xmlns:p="http://schemas.openxmlformats.org/presentationml/2006/main">
  <p:tag name="KSO_WM_UNIT_TIMELINE_IDINGROUP" val="1"/>
  <p:tag name="KSO_WM_UNIT_TIMELINE_EMPHASIS_ID" val="1"/>
  <p:tag name="KSO_WM_UNIT_COLOR_SCHEME_SHAPE_ID" val="3"/>
  <p:tag name="KSO_WM_UNIT_COLOR_SCHEME_PARENT_PAGE" val="0_6"/>
  <p:tag name="KSO_WM_UNIT_HIGHLIGHT" val="0"/>
  <p:tag name="KSO_WM_UNIT_COMPATIBLE" val="0"/>
  <p:tag name="KSO_WM_UNIT_DIAGRAM_ISNUMVISUAL" val="0"/>
  <p:tag name="KSO_WM_UNIT_DIAGRAM_ISREFERUNIT" val="0"/>
  <p:tag name="KSO_WM_DIAGRAM_GROUP_CODE" val="m1-1"/>
  <p:tag name="KSO_WM_UNIT_TYPE" val="m_h_i"/>
  <p:tag name="KSO_WM_UNIT_INDEX" val="1_1_1"/>
  <p:tag name="KSO_WM_UNIT_ID" val="diagram20191592_6*m_h_i*1_1_1"/>
  <p:tag name="KSO_WM_TEMPLATE_CATEGORY" val="diagram"/>
  <p:tag name="KSO_WM_TEMPLATE_INDEX" val="20191592"/>
  <p:tag name="KSO_WM_UNIT_LAYERLEVEL" val="1_1_1"/>
  <p:tag name="KSO_WM_TAG_VERSION" val="1.0"/>
  <p:tag name="KSO_WM_BEAUTIFY_FLAG" val="#wm#"/>
  <p:tag name="KSO_WM_UNIT_FILL_FORE_SCHEMECOLOR_INDEX" val="8"/>
  <p:tag name="KSO_WM_UNIT_FILL_TYPE" val="1"/>
  <p:tag name="KSO_WM_UNIT_USESOURCEFORMAT_APPLY" val="1"/>
</p:tagLst>
</file>

<file path=ppt/tags/tag108.xml><?xml version="1.0" encoding="utf-8"?>
<p:tagLst xmlns:a="http://schemas.openxmlformats.org/drawingml/2006/main" xmlns:r="http://schemas.openxmlformats.org/officeDocument/2006/relationships" xmlns:p="http://schemas.openxmlformats.org/presentationml/2006/main">
  <p:tag name="KSO_WM_UNIT_TIMELINE_IDINGROUP" val="2"/>
  <p:tag name="KSO_WM_UNIT_TIMELINE_EMPHASIS_ID" val="2"/>
  <p:tag name="KSO_WM_UNIT_COLOR_SCHEME_SHAPE_ID" val="22"/>
  <p:tag name="KSO_WM_UNIT_COLOR_SCHEME_PARENT_PAGE" val="0_6"/>
  <p:tag name="KSO_WM_UNIT_HIGHLIGHT" val="0"/>
  <p:tag name="KSO_WM_UNIT_COMPATIBLE" val="0"/>
  <p:tag name="KSO_WM_UNIT_DIAGRAM_ISNUMVISUAL" val="0"/>
  <p:tag name="KSO_WM_UNIT_DIAGRAM_ISREFERUNIT" val="0"/>
  <p:tag name="KSO_WM_DIAGRAM_GROUP_CODE" val="m1-1"/>
  <p:tag name="KSO_WM_UNIT_TYPE" val="m_h_i"/>
  <p:tag name="KSO_WM_UNIT_INDEX" val="1_1_2"/>
  <p:tag name="KSO_WM_UNIT_ID" val="diagram20191592_6*m_h_i*1_1_2"/>
  <p:tag name="KSO_WM_TEMPLATE_CATEGORY" val="diagram"/>
  <p:tag name="KSO_WM_TEMPLATE_INDEX" val="20191592"/>
  <p:tag name="KSO_WM_UNIT_LAYERLEVEL" val="1_1_1"/>
  <p:tag name="KSO_WM_TAG_VERSION" val="1.0"/>
  <p:tag name="KSO_WM_BEAUTIFY_FLAG" val="#wm#"/>
  <p:tag name="KSO_WM_UNIT_FILL_FORE_SCHEMECOLOR_INDEX" val="8"/>
  <p:tag name="KSO_WM_UNIT_FILL_TYPE" val="1"/>
  <p:tag name="KSO_WM_UNIT_USESOURCEFORMAT_APPLY" val="1"/>
</p:tagLst>
</file>

<file path=ppt/tags/tag109.xml><?xml version="1.0" encoding="utf-8"?>
<p:tagLst xmlns:a="http://schemas.openxmlformats.org/drawingml/2006/main" xmlns:r="http://schemas.openxmlformats.org/officeDocument/2006/relationships" xmlns:p="http://schemas.openxmlformats.org/presentationml/2006/main">
  <p:tag name="KSO_WM_UNIT_TIMELINE_IDINGROUP" val="5"/>
  <p:tag name="KSO_WM_UNIT_TIMELINE_EMPHASIS_ID" val="5"/>
  <p:tag name="KSO_WM_UNIT_COLOR_SCHEME_SHAPE_ID" val="37"/>
  <p:tag name="KSO_WM_UNIT_COLOR_SCHEME_PARENT_PAGE" val="0_6"/>
  <p:tag name="KSO_WM_UNIT_ISCONTENTSTITLE" val="0"/>
  <p:tag name="KSO_WM_UNIT_ISNUMDGMTITLE" val="0"/>
  <p:tag name="KSO_WM_UNIT_NOCLEAR" val="0"/>
  <p:tag name="KSO_WM_UNIT_VALUE" val="5"/>
  <p:tag name="KSO_WM_UNIT_HIGHLIGHT" val="0"/>
  <p:tag name="KSO_WM_UNIT_COMPATIBLE" val="0"/>
  <p:tag name="KSO_WM_UNIT_DIAGRAM_ISNUMVISUAL" val="0"/>
  <p:tag name="KSO_WM_UNIT_DIAGRAM_ISREFERUNIT" val="0"/>
  <p:tag name="KSO_WM_DIAGRAM_GROUP_CODE" val="m1-1"/>
  <p:tag name="KSO_WM_UNIT_TYPE" val="m_h_a"/>
  <p:tag name="KSO_WM_UNIT_INDEX" val="1_1_1"/>
  <p:tag name="KSO_WM_UNIT_ID" val="diagram20191592_6*m_h_a*1_1_1"/>
  <p:tag name="KSO_WM_TEMPLATE_CATEGORY" val="diagram"/>
  <p:tag name="KSO_WM_TEMPLATE_INDEX" val="20191592"/>
  <p:tag name="KSO_WM_UNIT_LAYERLEVEL" val="1_1_1"/>
  <p:tag name="KSO_WM_TAG_VERSION" val="1.0"/>
  <p:tag name="KSO_WM_BEAUTIFY_FLAG" val="#wm#"/>
  <p:tag name="KSO_WM_UNIT_PRESET_TEXT" val="2015/08"/>
  <p:tag name="KSO_WM_UNIT_USESOURCEFORMAT_APPLY" val="1"/>
</p:tagLst>
</file>

<file path=ppt/tags/tag110.xml><?xml version="1.0" encoding="utf-8"?>
<p:tagLst xmlns:a="http://schemas.openxmlformats.org/drawingml/2006/main" xmlns:r="http://schemas.openxmlformats.org/officeDocument/2006/relationships" xmlns:p="http://schemas.openxmlformats.org/presentationml/2006/main">
  <p:tag name="KSO_WM_UNIT_TIMELINE_EMPHASIS_ID" val="6"/>
  <p:tag name="KSO_WM_UNIT_COLOR_SCHEME_SHAPE_ID" val="36"/>
  <p:tag name="KSO_WM_UNIT_COLOR_SCHEME_PARENT_PAGE" val="0_6"/>
  <p:tag name="KSO_WM_UNIT_HIGHLIGHT" val="0"/>
  <p:tag name="KSO_WM_UNIT_COMPATIBLE" val="0"/>
  <p:tag name="KSO_WM_UNIT_DIAGRAM_ISNUMVISUAL" val="0"/>
  <p:tag name="KSO_WM_UNIT_DIAGRAM_ISREFERUNIT" val="0"/>
  <p:tag name="KSO_WM_DIAGRAM_GROUP_CODE" val="m1-1"/>
  <p:tag name="KSO_WM_UNIT_TYPE" val="m_h_i"/>
  <p:tag name="KSO_WM_UNIT_INDEX" val="1_1_3"/>
  <p:tag name="KSO_WM_UNIT_ID" val="diagram20191592_6*m_h_i*1_1_3"/>
  <p:tag name="KSO_WM_TEMPLATE_CATEGORY" val="diagram"/>
  <p:tag name="KSO_WM_TEMPLATE_INDEX" val="20191592"/>
  <p:tag name="KSO_WM_UNIT_LAYERLEVEL" val="1_1_1"/>
  <p:tag name="KSO_WM_TAG_VERSION" val="1.0"/>
  <p:tag name="KSO_WM_BEAUTIFY_FLAG" val="#wm#"/>
  <p:tag name="KSO_WM_UNIT_FILL_FORE_SCHEMECOLOR_INDEX" val="14"/>
  <p:tag name="KSO_WM_UNIT_FILL_TYPE" val="1"/>
  <p:tag name="KSO_WM_UNIT_USESOURCEFORMAT_APPLY" val="1"/>
</p:tagLst>
</file>

<file path=ppt/tags/tag111.xml><?xml version="1.0" encoding="utf-8"?>
<p:tagLst xmlns:a="http://schemas.openxmlformats.org/drawingml/2006/main" xmlns:r="http://schemas.openxmlformats.org/officeDocument/2006/relationships" xmlns:p="http://schemas.openxmlformats.org/presentationml/2006/main">
  <p:tag name="KSO_WM_UNIT_TIMELINE_IDINGROUP" val="1"/>
  <p:tag name="KSO_WM_UNIT_TIMELINE_EMPHASIS_ID" val="1"/>
  <p:tag name="KSO_WM_UNIT_COLOR_SCHEME_SHAPE_ID" val="13"/>
  <p:tag name="KSO_WM_UNIT_COLOR_SCHEME_PARENT_PAGE" val="0_6"/>
  <p:tag name="KSO_WM_UNIT_HIGHLIGHT" val="0"/>
  <p:tag name="KSO_WM_UNIT_COMPATIBLE" val="0"/>
  <p:tag name="KSO_WM_UNIT_DIAGRAM_ISNUMVISUAL" val="0"/>
  <p:tag name="KSO_WM_UNIT_DIAGRAM_ISREFERUNIT" val="0"/>
  <p:tag name="KSO_WM_DIAGRAM_GROUP_CODE" val="m1-1"/>
  <p:tag name="KSO_WM_UNIT_TYPE" val="m_h_i"/>
  <p:tag name="KSO_WM_UNIT_INDEX" val="1_2_1"/>
  <p:tag name="KSO_WM_UNIT_ID" val="diagram20191592_6*m_h_i*1_2_1"/>
  <p:tag name="KSO_WM_TEMPLATE_CATEGORY" val="diagram"/>
  <p:tag name="KSO_WM_TEMPLATE_INDEX" val="20191592"/>
  <p:tag name="KSO_WM_UNIT_LAYERLEVEL" val="1_1_1"/>
  <p:tag name="KSO_WM_TAG_VERSION" val="1.0"/>
  <p:tag name="KSO_WM_BEAUTIFY_FLAG" val="#wm#"/>
  <p:tag name="KSO_WM_UNIT_FILL_FORE_SCHEMECOLOR_INDEX" val="9"/>
  <p:tag name="KSO_WM_UNIT_FILL_TYPE" val="1"/>
  <p:tag name="KSO_WM_UNIT_USESOURCEFORMAT_APPLY" val="1"/>
</p:tagLst>
</file>

<file path=ppt/tags/tag112.xml><?xml version="1.0" encoding="utf-8"?>
<p:tagLst xmlns:a="http://schemas.openxmlformats.org/drawingml/2006/main" xmlns:r="http://schemas.openxmlformats.org/officeDocument/2006/relationships" xmlns:p="http://schemas.openxmlformats.org/presentationml/2006/main">
  <p:tag name="KSO_WM_UNIT_TIMELINE_IDINGROUP" val="2"/>
  <p:tag name="KSO_WM_UNIT_TIMELINE_EMPHASIS_ID" val="2"/>
  <p:tag name="KSO_WM_UNIT_COLOR_SCHEME_SHAPE_ID" val="14"/>
  <p:tag name="KSO_WM_UNIT_COLOR_SCHEME_PARENT_PAGE" val="0_6"/>
  <p:tag name="KSO_WM_UNIT_HIGHLIGHT" val="0"/>
  <p:tag name="KSO_WM_UNIT_COMPATIBLE" val="0"/>
  <p:tag name="KSO_WM_UNIT_DIAGRAM_ISNUMVISUAL" val="0"/>
  <p:tag name="KSO_WM_UNIT_DIAGRAM_ISREFERUNIT" val="0"/>
  <p:tag name="KSO_WM_DIAGRAM_GROUP_CODE" val="m1-1"/>
  <p:tag name="KSO_WM_UNIT_TYPE" val="m_h_i"/>
  <p:tag name="KSO_WM_UNIT_INDEX" val="1_2_2"/>
  <p:tag name="KSO_WM_UNIT_ID" val="diagram20191592_6*m_h_i*1_2_2"/>
  <p:tag name="KSO_WM_TEMPLATE_CATEGORY" val="diagram"/>
  <p:tag name="KSO_WM_TEMPLATE_INDEX" val="20191592"/>
  <p:tag name="KSO_WM_UNIT_LAYERLEVEL" val="1_1_1"/>
  <p:tag name="KSO_WM_TAG_VERSION" val="1.0"/>
  <p:tag name="KSO_WM_BEAUTIFY_FLAG" val="#wm#"/>
  <p:tag name="KSO_WM_UNIT_FILL_FORE_SCHEMECOLOR_INDEX" val="9"/>
  <p:tag name="KSO_WM_UNIT_FILL_TYPE" val="1"/>
  <p:tag name="KSO_WM_UNIT_USESOURCEFORMAT_APPLY" val="1"/>
</p:tagLst>
</file>

<file path=ppt/tags/tag113.xml><?xml version="1.0" encoding="utf-8"?>
<p:tagLst xmlns:a="http://schemas.openxmlformats.org/drawingml/2006/main" xmlns:r="http://schemas.openxmlformats.org/officeDocument/2006/relationships" xmlns:p="http://schemas.openxmlformats.org/presentationml/2006/main">
  <p:tag name="KSO_WM_UNIT_TIMELINE_IDINGROUP" val="5"/>
  <p:tag name="KSO_WM_UNIT_TIMELINE_EMPHASIS_ID" val="5"/>
  <p:tag name="KSO_WM_UNIT_COLOR_SCHEME_SHAPE_ID" val="17"/>
  <p:tag name="KSO_WM_UNIT_COLOR_SCHEME_PARENT_PAGE" val="0_6"/>
  <p:tag name="KSO_WM_UNIT_ISCONTENTSTITLE" val="0"/>
  <p:tag name="KSO_WM_UNIT_ISNUMDGMTITLE" val="0"/>
  <p:tag name="KSO_WM_UNIT_NOCLEAR" val="0"/>
  <p:tag name="KSO_WM_UNIT_VALUE" val="5"/>
  <p:tag name="KSO_WM_UNIT_HIGHLIGHT" val="0"/>
  <p:tag name="KSO_WM_UNIT_COMPATIBLE" val="0"/>
  <p:tag name="KSO_WM_UNIT_DIAGRAM_ISNUMVISUAL" val="0"/>
  <p:tag name="KSO_WM_UNIT_DIAGRAM_ISREFERUNIT" val="0"/>
  <p:tag name="KSO_WM_DIAGRAM_GROUP_CODE" val="m1-1"/>
  <p:tag name="KSO_WM_UNIT_TYPE" val="m_h_a"/>
  <p:tag name="KSO_WM_UNIT_INDEX" val="1_2_1"/>
  <p:tag name="KSO_WM_UNIT_ID" val="diagram20191592_6*m_h_a*1_2_1"/>
  <p:tag name="KSO_WM_TEMPLATE_CATEGORY" val="diagram"/>
  <p:tag name="KSO_WM_TEMPLATE_INDEX" val="20191592"/>
  <p:tag name="KSO_WM_UNIT_LAYERLEVEL" val="1_1_1"/>
  <p:tag name="KSO_WM_TAG_VERSION" val="1.0"/>
  <p:tag name="KSO_WM_BEAUTIFY_FLAG" val="#wm#"/>
  <p:tag name="KSO_WM_UNIT_PRESET_TEXT" val="2015/08"/>
  <p:tag name="KSO_WM_UNIT_USESOURCEFORMAT_APPLY" val="1"/>
</p:tagLst>
</file>

<file path=ppt/tags/tag114.xml><?xml version="1.0" encoding="utf-8"?>
<p:tagLst xmlns:a="http://schemas.openxmlformats.org/drawingml/2006/main" xmlns:r="http://schemas.openxmlformats.org/officeDocument/2006/relationships" xmlns:p="http://schemas.openxmlformats.org/presentationml/2006/main">
  <p:tag name="KSO_WM_UNIT_TIMELINE_EMPHASIS_ID" val="6"/>
  <p:tag name="KSO_WM_UNIT_COLOR_SCHEME_SHAPE_ID" val="33"/>
  <p:tag name="KSO_WM_UNIT_COLOR_SCHEME_PARENT_PAGE" val="0_6"/>
  <p:tag name="KSO_WM_UNIT_HIGHLIGHT" val="0"/>
  <p:tag name="KSO_WM_UNIT_COMPATIBLE" val="0"/>
  <p:tag name="KSO_WM_UNIT_DIAGRAM_ISNUMVISUAL" val="0"/>
  <p:tag name="KSO_WM_UNIT_DIAGRAM_ISREFERUNIT" val="0"/>
  <p:tag name="KSO_WM_DIAGRAM_GROUP_CODE" val="m1-1"/>
  <p:tag name="KSO_WM_UNIT_TYPE" val="m_h_i"/>
  <p:tag name="KSO_WM_UNIT_INDEX" val="1_2_3"/>
  <p:tag name="KSO_WM_UNIT_ID" val="diagram20191592_6*m_h_i*1_2_3"/>
  <p:tag name="KSO_WM_TEMPLATE_CATEGORY" val="diagram"/>
  <p:tag name="KSO_WM_TEMPLATE_INDEX" val="20191592"/>
  <p:tag name="KSO_WM_UNIT_LAYERLEVEL" val="1_1_1"/>
  <p:tag name="KSO_WM_TAG_VERSION" val="1.0"/>
  <p:tag name="KSO_WM_BEAUTIFY_FLAG" val="#wm#"/>
  <p:tag name="KSO_WM_UNIT_FILL_FORE_SCHEMECOLOR_INDEX" val="14"/>
  <p:tag name="KSO_WM_UNIT_FILL_TYPE" val="1"/>
  <p:tag name="KSO_WM_UNIT_USESOURCEFORMAT_APPLY" val="1"/>
</p:tagLst>
</file>

<file path=ppt/tags/tag115.xml><?xml version="1.0" encoding="utf-8"?>
<p:tagLst xmlns:a="http://schemas.openxmlformats.org/drawingml/2006/main" xmlns:r="http://schemas.openxmlformats.org/officeDocument/2006/relationships" xmlns:p="http://schemas.openxmlformats.org/presentationml/2006/main">
  <p:tag name="KSO_WM_UNIT_TIMELINE_IDINGROUP" val="1"/>
  <p:tag name="KSO_WM_UNIT_TIMELINE_EMPHASIS_ID" val="1"/>
  <p:tag name="KSO_WM_UNIT_COLOR_SCHEME_SHAPE_ID" val="19"/>
  <p:tag name="KSO_WM_UNIT_COLOR_SCHEME_PARENT_PAGE" val="0_6"/>
  <p:tag name="KSO_WM_UNIT_HIGHLIGHT" val="0"/>
  <p:tag name="KSO_WM_UNIT_COMPATIBLE" val="0"/>
  <p:tag name="KSO_WM_UNIT_DIAGRAM_ISNUMVISUAL" val="0"/>
  <p:tag name="KSO_WM_UNIT_DIAGRAM_ISREFERUNIT" val="0"/>
  <p:tag name="KSO_WM_DIAGRAM_GROUP_CODE" val="m1-1"/>
  <p:tag name="KSO_WM_UNIT_TYPE" val="m_h_i"/>
  <p:tag name="KSO_WM_UNIT_INDEX" val="1_3_1"/>
  <p:tag name="KSO_WM_UNIT_ID" val="diagram20191592_6*m_h_i*1_3_1"/>
  <p:tag name="KSO_WM_TEMPLATE_CATEGORY" val="diagram"/>
  <p:tag name="KSO_WM_TEMPLATE_INDEX" val="20191592"/>
  <p:tag name="KSO_WM_UNIT_LAYERLEVEL" val="1_1_1"/>
  <p:tag name="KSO_WM_TAG_VERSION" val="1.0"/>
  <p:tag name="KSO_WM_BEAUTIFY_FLAG" val="#wm#"/>
  <p:tag name="KSO_WM_UNIT_FILL_FORE_SCHEMECOLOR_INDEX" val="10"/>
  <p:tag name="KSO_WM_UNIT_FILL_TYPE" val="1"/>
  <p:tag name="KSO_WM_UNIT_USESOURCEFORMAT_APPLY" val="1"/>
</p:tagLst>
</file>

<file path=ppt/tags/tag116.xml><?xml version="1.0" encoding="utf-8"?>
<p:tagLst xmlns:a="http://schemas.openxmlformats.org/drawingml/2006/main" xmlns:r="http://schemas.openxmlformats.org/officeDocument/2006/relationships" xmlns:p="http://schemas.openxmlformats.org/presentationml/2006/main">
  <p:tag name="KSO_WM_UNIT_TIMELINE_IDINGROUP" val="2"/>
  <p:tag name="KSO_WM_UNIT_TIMELINE_EMPHASIS_ID" val="2"/>
  <p:tag name="KSO_WM_UNIT_COLOR_SCHEME_SHAPE_ID" val="20"/>
  <p:tag name="KSO_WM_UNIT_COLOR_SCHEME_PARENT_PAGE" val="0_6"/>
  <p:tag name="KSO_WM_UNIT_HIGHLIGHT" val="0"/>
  <p:tag name="KSO_WM_UNIT_COMPATIBLE" val="0"/>
  <p:tag name="KSO_WM_UNIT_DIAGRAM_ISNUMVISUAL" val="0"/>
  <p:tag name="KSO_WM_UNIT_DIAGRAM_ISREFERUNIT" val="0"/>
  <p:tag name="KSO_WM_DIAGRAM_GROUP_CODE" val="m1-1"/>
  <p:tag name="KSO_WM_UNIT_TYPE" val="m_h_i"/>
  <p:tag name="KSO_WM_UNIT_INDEX" val="1_3_2"/>
  <p:tag name="KSO_WM_UNIT_ID" val="diagram20191592_6*m_h_i*1_3_2"/>
  <p:tag name="KSO_WM_TEMPLATE_CATEGORY" val="diagram"/>
  <p:tag name="KSO_WM_TEMPLATE_INDEX" val="20191592"/>
  <p:tag name="KSO_WM_UNIT_LAYERLEVEL" val="1_1_1"/>
  <p:tag name="KSO_WM_TAG_VERSION" val="1.0"/>
  <p:tag name="KSO_WM_BEAUTIFY_FLAG" val="#wm#"/>
  <p:tag name="KSO_WM_UNIT_FILL_FORE_SCHEMECOLOR_INDEX" val="10"/>
  <p:tag name="KSO_WM_UNIT_FILL_TYPE" val="1"/>
  <p:tag name="KSO_WM_UNIT_USESOURCEFORMAT_APPLY" val="1"/>
</p:tagLst>
</file>

<file path=ppt/tags/tag117.xml><?xml version="1.0" encoding="utf-8"?>
<p:tagLst xmlns:a="http://schemas.openxmlformats.org/drawingml/2006/main" xmlns:r="http://schemas.openxmlformats.org/officeDocument/2006/relationships" xmlns:p="http://schemas.openxmlformats.org/presentationml/2006/main">
  <p:tag name="KSO_WM_UNIT_TIMELINE_IDINGROUP" val="5"/>
  <p:tag name="KSO_WM_UNIT_TIMELINE_EMPHASIS_ID" val="5"/>
  <p:tag name="KSO_WM_UNIT_COLOR_SCHEME_SHAPE_ID" val="24"/>
  <p:tag name="KSO_WM_UNIT_COLOR_SCHEME_PARENT_PAGE" val="0_6"/>
  <p:tag name="KSO_WM_UNIT_ISCONTENTSTITLE" val="0"/>
  <p:tag name="KSO_WM_UNIT_ISNUMDGMTITLE" val="0"/>
  <p:tag name="KSO_WM_UNIT_NOCLEAR" val="0"/>
  <p:tag name="KSO_WM_UNIT_VALUE" val="5"/>
  <p:tag name="KSO_WM_UNIT_HIGHLIGHT" val="0"/>
  <p:tag name="KSO_WM_UNIT_COMPATIBLE" val="0"/>
  <p:tag name="KSO_WM_UNIT_DIAGRAM_ISNUMVISUAL" val="0"/>
  <p:tag name="KSO_WM_UNIT_DIAGRAM_ISREFERUNIT" val="0"/>
  <p:tag name="KSO_WM_DIAGRAM_GROUP_CODE" val="m1-1"/>
  <p:tag name="KSO_WM_UNIT_TYPE" val="m_h_a"/>
  <p:tag name="KSO_WM_UNIT_INDEX" val="1_3_1"/>
  <p:tag name="KSO_WM_UNIT_ID" val="diagram20191592_6*m_h_a*1_3_1"/>
  <p:tag name="KSO_WM_TEMPLATE_CATEGORY" val="diagram"/>
  <p:tag name="KSO_WM_TEMPLATE_INDEX" val="20191592"/>
  <p:tag name="KSO_WM_UNIT_LAYERLEVEL" val="1_1_1"/>
  <p:tag name="KSO_WM_TAG_VERSION" val="1.0"/>
  <p:tag name="KSO_WM_BEAUTIFY_FLAG" val="#wm#"/>
  <p:tag name="KSO_WM_UNIT_PRESET_TEXT" val="2015/08"/>
  <p:tag name="KSO_WM_UNIT_USESOURCEFORMAT_APPLY" val="1"/>
</p:tagLst>
</file>

<file path=ppt/tags/tag118.xml><?xml version="1.0" encoding="utf-8"?>
<p:tagLst xmlns:a="http://schemas.openxmlformats.org/drawingml/2006/main" xmlns:r="http://schemas.openxmlformats.org/officeDocument/2006/relationships" xmlns:p="http://schemas.openxmlformats.org/presentationml/2006/main">
  <p:tag name="KSO_WM_UNIT_TIMELINE_EMPHASIS_ID" val="6"/>
  <p:tag name="KSO_WM_UNIT_COLOR_SCHEME_SHAPE_ID" val="34"/>
  <p:tag name="KSO_WM_UNIT_COLOR_SCHEME_PARENT_PAGE" val="0_6"/>
  <p:tag name="KSO_WM_UNIT_HIGHLIGHT" val="0"/>
  <p:tag name="KSO_WM_UNIT_COMPATIBLE" val="0"/>
  <p:tag name="KSO_WM_UNIT_DIAGRAM_ISNUMVISUAL" val="0"/>
  <p:tag name="KSO_WM_UNIT_DIAGRAM_ISREFERUNIT" val="0"/>
  <p:tag name="KSO_WM_DIAGRAM_GROUP_CODE" val="m1-1"/>
  <p:tag name="KSO_WM_UNIT_TYPE" val="m_h_i"/>
  <p:tag name="KSO_WM_UNIT_INDEX" val="1_3_3"/>
  <p:tag name="KSO_WM_UNIT_ID" val="diagram20191592_6*m_h_i*1_3_3"/>
  <p:tag name="KSO_WM_TEMPLATE_CATEGORY" val="diagram"/>
  <p:tag name="KSO_WM_TEMPLATE_INDEX" val="20191592"/>
  <p:tag name="KSO_WM_UNIT_LAYERLEVEL" val="1_1_1"/>
  <p:tag name="KSO_WM_TAG_VERSION" val="1.0"/>
  <p:tag name="KSO_WM_BEAUTIFY_FLAG" val="#wm#"/>
  <p:tag name="KSO_WM_UNIT_FILL_FORE_SCHEMECOLOR_INDEX" val="14"/>
  <p:tag name="KSO_WM_UNIT_FILL_TYPE" val="1"/>
  <p:tag name="KSO_WM_UNIT_USESOURCEFORMAT_APPLY" val="1"/>
</p:tagLst>
</file>

<file path=ppt/tags/tag119.xml><?xml version="1.0" encoding="utf-8"?>
<p:tagLst xmlns:a="http://schemas.openxmlformats.org/drawingml/2006/main" xmlns:r="http://schemas.openxmlformats.org/officeDocument/2006/relationships" xmlns:p="http://schemas.openxmlformats.org/presentationml/2006/main">
  <p:tag name="KSO_WM_UNIT_TIMELINE_EMPHASIS_ID" val="1"/>
  <p:tag name="KSO_WM_UNIT_COLOR_SCHEME_SHAPE_ID" val="41"/>
  <p:tag name="KSO_WM_UNIT_COLOR_SCHEME_PARENT_PAGE" val="0_6"/>
  <p:tag name="KSO_WM_UNIT_HIGHLIGHT" val="0"/>
  <p:tag name="KSO_WM_UNIT_COMPATIBLE" val="0"/>
  <p:tag name="KSO_WM_UNIT_DIAGRAM_ISNUMVISUAL" val="0"/>
  <p:tag name="KSO_WM_UNIT_DIAGRAM_ISREFERUNIT" val="0"/>
  <p:tag name="KSO_WM_DIAGRAM_GROUP_CODE" val="m1-1"/>
  <p:tag name="KSO_WM_UNIT_TYPE" val="m_i"/>
  <p:tag name="KSO_WM_UNIT_INDEX" val="1_1"/>
  <p:tag name="KSO_WM_UNIT_ID" val="diagram20191592_6*m_i*1_1"/>
  <p:tag name="KSO_WM_TEMPLATE_CATEGORY" val="diagram"/>
  <p:tag name="KSO_WM_TEMPLATE_INDEX" val="20191592"/>
  <p:tag name="KSO_WM_UNIT_LAYERLEVEL" val="1_1"/>
  <p:tag name="KSO_WM_TAG_VERSION" val="1.0"/>
  <p:tag name="KSO_WM_BEAUTIFY_FLAG" val="#wm#"/>
  <p:tag name="KSO_WM_UNIT_FILL_FORE_SCHEMECOLOR_INDEX" val="16"/>
  <p:tag name="KSO_WM_UNIT_FILL_TYPE" val="1"/>
  <p:tag name="KSO_WM_UNIT_TEXT_FILL_FORE_SCHEMECOLOR_INDEX" val="2"/>
  <p:tag name="KSO_WM_UNIT_TEXT_FILL_TYPE" val="1"/>
  <p:tag name="KSO_WM_UNIT_USESOURCEFORMAT_APPLY" val="1"/>
</p:tagLst>
</file>

<file path=ppt/tags/tag120.xml><?xml version="1.0" encoding="utf-8"?>
<p:tagLst xmlns:a="http://schemas.openxmlformats.org/drawingml/2006/main" xmlns:r="http://schemas.openxmlformats.org/officeDocument/2006/relationships" xmlns:p="http://schemas.openxmlformats.org/presentationml/2006/main">
  <p:tag name="KSO_WM_UNIT_TIMELINE_EMPHASIS_ID" val="2"/>
  <p:tag name="KSO_WM_UNIT_COLOR_SCHEME_SHAPE_ID" val="44"/>
  <p:tag name="KSO_WM_UNIT_COLOR_SCHEME_PARENT_PAGE" val="0_6"/>
  <p:tag name="KSO_WM_UNIT_HIGHLIGHT" val="0"/>
  <p:tag name="KSO_WM_UNIT_COMPATIBLE" val="0"/>
  <p:tag name="KSO_WM_UNIT_DIAGRAM_ISNUMVISUAL" val="0"/>
  <p:tag name="KSO_WM_UNIT_DIAGRAM_ISREFERUNIT" val="0"/>
  <p:tag name="KSO_WM_DIAGRAM_GROUP_CODE" val="m1-1"/>
  <p:tag name="KSO_WM_UNIT_TYPE" val="m_i"/>
  <p:tag name="KSO_WM_UNIT_INDEX" val="1_2"/>
  <p:tag name="KSO_WM_UNIT_ID" val="diagram20191592_6*m_i*1_2"/>
  <p:tag name="KSO_WM_TEMPLATE_CATEGORY" val="diagram"/>
  <p:tag name="KSO_WM_TEMPLATE_INDEX" val="20191592"/>
  <p:tag name="KSO_WM_UNIT_LAYERLEVEL" val="1_1"/>
  <p:tag name="KSO_WM_TAG_VERSION" val="1.0"/>
  <p:tag name="KSO_WM_BEAUTIFY_FLAG" val="#wm#"/>
  <p:tag name="KSO_WM_UNIT_FILL_FORE_SCHEMECOLOR_INDEX" val="16"/>
  <p:tag name="KSO_WM_UNIT_FILL_TYPE" val="1"/>
  <p:tag name="KSO_WM_UNIT_TEXT_FILL_FORE_SCHEMECOLOR_INDEX" val="2"/>
  <p:tag name="KSO_WM_UNIT_TEXT_FILL_TYPE" val="1"/>
  <p:tag name="KSO_WM_UNIT_USESOURCEFORMAT_APPLY" val="1"/>
</p:tagLst>
</file>

<file path=ppt/tags/tag121.xml><?xml version="1.0" encoding="utf-8"?>
<p:tagLst xmlns:a="http://schemas.openxmlformats.org/drawingml/2006/main" xmlns:r="http://schemas.openxmlformats.org/officeDocument/2006/relationships" xmlns:p="http://schemas.openxmlformats.org/presentationml/2006/main">
  <p:tag name="KSO_WM_BEAUTIFY_FLAG" val="#wm#"/>
  <p:tag name="KSO_WM_TEMPLATE_CATEGORY" val="diagram"/>
  <p:tag name="KSO_WM_TEMPLATE_INDEX" val="20191592"/>
</p:tagLst>
</file>

<file path=ppt/tags/tag122.xml><?xml version="1.0" encoding="utf-8"?>
<p:tagLst xmlns:a="http://schemas.openxmlformats.org/drawingml/2006/main" xmlns:r="http://schemas.openxmlformats.org/officeDocument/2006/relationships" xmlns:p="http://schemas.openxmlformats.org/presentationml/2006/main">
  <p:tag name="KSO_WM_BEAUTIFY_FLAG" val="#wm#"/>
  <p:tag name="KSO_WM_TEMPLATE_CATEGORY" val="diagram"/>
  <p:tag name="KSO_WM_TEMPLATE_INDEX" val="20191592"/>
</p:tagLst>
</file>

<file path=ppt/tags/tag123.xml><?xml version="1.0" encoding="utf-8"?>
<p:tagLst xmlns:a="http://schemas.openxmlformats.org/drawingml/2006/main" xmlns:r="http://schemas.openxmlformats.org/officeDocument/2006/relationships" xmlns:p="http://schemas.openxmlformats.org/presentationml/2006/main">
  <p:tag name="KSO_WM_BEAUTIFY_FLAG" val="#wm#"/>
  <p:tag name="KSO_WM_TEMPLATE_CATEGORY" val="diagram"/>
  <p:tag name="KSO_WM_TEMPLATE_INDEX" val="20191592"/>
</p:tagLst>
</file>

<file path=ppt/tags/tag124.xml><?xml version="1.0" encoding="utf-8"?>
<p:tagLst xmlns:a="http://schemas.openxmlformats.org/drawingml/2006/main" xmlns:r="http://schemas.openxmlformats.org/officeDocument/2006/relationships" xmlns:p="http://schemas.openxmlformats.org/presentationml/2006/main">
  <p:tag name="KSO_WM_BEAUTIFY_FLAG" val="#wm#"/>
  <p:tag name="KSO_WM_TEMPLATE_CATEGORY" val="diagram"/>
  <p:tag name="KSO_WM_TEMPLATE_INDEX" val="20191592"/>
</p:tagLst>
</file>

<file path=ppt/theme/theme1.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等线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等线"/>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10</TotalTime>
  <Words>1478</Words>
  <Application>Microsoft Office PowerPoint</Application>
  <PresentationFormat>宽屏</PresentationFormat>
  <Paragraphs>199</Paragraphs>
  <Slides>23</Slides>
  <Notes>8</Notes>
  <HiddenSlides>0</HiddenSlides>
  <MMClips>0</MMClips>
  <ScaleCrop>false</ScaleCrop>
  <HeadingPairs>
    <vt:vector size="6" baseType="variant">
      <vt:variant>
        <vt:lpstr>已用的字体</vt:lpstr>
      </vt:variant>
      <vt:variant>
        <vt:i4>7</vt:i4>
      </vt:variant>
      <vt:variant>
        <vt:lpstr>主题</vt:lpstr>
      </vt:variant>
      <vt:variant>
        <vt:i4>1</vt:i4>
      </vt:variant>
      <vt:variant>
        <vt:lpstr>幻灯片标题</vt:lpstr>
      </vt:variant>
      <vt:variant>
        <vt:i4>23</vt:i4>
      </vt:variant>
    </vt:vector>
  </HeadingPairs>
  <TitlesOfParts>
    <vt:vector size="31" baseType="lpstr">
      <vt:lpstr>等线</vt:lpstr>
      <vt:lpstr>方正兰亭纤黑_GBK</vt:lpstr>
      <vt:lpstr>微软雅黑</vt:lpstr>
      <vt:lpstr>Arial</vt:lpstr>
      <vt:lpstr>Calibri</vt:lpstr>
      <vt:lpstr>Roboto</vt:lpstr>
      <vt:lpstr>Wingdings</vt:lpstr>
      <vt:lpstr>Office 主题​​</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岗位价值评估作业流程图</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演示文稿</dc:title>
  <dc:creator>Roy Wang</dc:creator>
  <cp:lastModifiedBy>Grace</cp:lastModifiedBy>
  <cp:revision>417</cp:revision>
  <dcterms:created xsi:type="dcterms:W3CDTF">2015-12-23T13:23:00Z</dcterms:created>
  <dcterms:modified xsi:type="dcterms:W3CDTF">2021-03-30T07:09:43Z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2052-11.1.0.10356</vt:lpwstr>
  </property>
  <property fmtid="{D5CDD505-2E9C-101B-9397-08002B2CF9AE}" pid="3" name="ICV">
    <vt:lpwstr>0C9E55EFA50D44C6B9F71631A1F06686</vt:lpwstr>
  </property>
</Properties>
</file>